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aleway"/>
      <p:regular r:id="rId33"/>
      <p:bold r:id="rId34"/>
      <p:italic r:id="rId35"/>
      <p:boldItalic r:id="rId36"/>
    </p:embeddedFont>
    <p:embeddedFont>
      <p:font typeface="Urbanist"/>
      <p:regular r:id="rId37"/>
      <p:bold r:id="rId38"/>
      <p:italic r:id="rId39"/>
      <p:boldItalic r:id="rId40"/>
    </p:embeddedFont>
    <p:embeddedFont>
      <p:font typeface="Barlow"/>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Urbanist-boldItalic.fntdata"/><Relationship Id="rId20" Type="http://schemas.openxmlformats.org/officeDocument/2006/relationships/slide" Target="slides/slide16.xml"/><Relationship Id="rId42" Type="http://schemas.openxmlformats.org/officeDocument/2006/relationships/font" Target="fonts/Barlow-bold.fntdata"/><Relationship Id="rId41" Type="http://schemas.openxmlformats.org/officeDocument/2006/relationships/font" Target="fonts/Barlow-regular.fntdata"/><Relationship Id="rId22" Type="http://schemas.openxmlformats.org/officeDocument/2006/relationships/slide" Target="slides/slide18.xml"/><Relationship Id="rId44" Type="http://schemas.openxmlformats.org/officeDocument/2006/relationships/font" Target="fonts/Barlow-boldItalic.fntdata"/><Relationship Id="rId21" Type="http://schemas.openxmlformats.org/officeDocument/2006/relationships/slide" Target="slides/slide17.xml"/><Relationship Id="rId43" Type="http://schemas.openxmlformats.org/officeDocument/2006/relationships/font" Target="fonts/Barlow-italic.fntdata"/><Relationship Id="rId24" Type="http://schemas.openxmlformats.org/officeDocument/2006/relationships/slide" Target="slides/slide20.xml"/><Relationship Id="rId46" Type="http://schemas.openxmlformats.org/officeDocument/2006/relationships/font" Target="fonts/OpenSans-bold.fntdata"/><Relationship Id="rId23" Type="http://schemas.openxmlformats.org/officeDocument/2006/relationships/slide" Target="slides/slide19.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OpenSans-boldItalic.fntdata"/><Relationship Id="rId25" Type="http://schemas.openxmlformats.org/officeDocument/2006/relationships/slide" Target="slides/slide21.xml"/><Relationship Id="rId47" Type="http://schemas.openxmlformats.org/officeDocument/2006/relationships/font" Target="fonts/OpenSans-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italic.fntdata"/><Relationship Id="rId12" Type="http://schemas.openxmlformats.org/officeDocument/2006/relationships/slide" Target="slides/slide8.xml"/><Relationship Id="rId34" Type="http://schemas.openxmlformats.org/officeDocument/2006/relationships/font" Target="fonts/Raleway-bold.fntdata"/><Relationship Id="rId15" Type="http://schemas.openxmlformats.org/officeDocument/2006/relationships/slide" Target="slides/slide11.xml"/><Relationship Id="rId37" Type="http://schemas.openxmlformats.org/officeDocument/2006/relationships/font" Target="fonts/Urbanist-regular.fntdata"/><Relationship Id="rId14" Type="http://schemas.openxmlformats.org/officeDocument/2006/relationships/slide" Target="slides/slide10.xml"/><Relationship Id="rId36" Type="http://schemas.openxmlformats.org/officeDocument/2006/relationships/font" Target="fonts/Raleway-boldItalic.fntdata"/><Relationship Id="rId17" Type="http://schemas.openxmlformats.org/officeDocument/2006/relationships/slide" Target="slides/slide13.xml"/><Relationship Id="rId39" Type="http://schemas.openxmlformats.org/officeDocument/2006/relationships/font" Target="fonts/Urbanist-italic.fntdata"/><Relationship Id="rId16" Type="http://schemas.openxmlformats.org/officeDocument/2006/relationships/slide" Target="slides/slide12.xml"/><Relationship Id="rId38" Type="http://schemas.openxmlformats.org/officeDocument/2006/relationships/font" Target="fonts/Urbanis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76a7f710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676a7f710e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76a7f710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676a7f710e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76a7f710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676a7f710e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76a7f710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676a7f710e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76a7f710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676a7f710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76a7f710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676a7f710e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76a7f710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676a7f710e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76a7f710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676a7f710e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76a7f710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2676a7f710e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76a7f710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676a7f710e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76a7f710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676a7f710e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76a7f710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676a7f710e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76a7f710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676a7f710e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676a7f710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676a7f710e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76a7f710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676a7f710e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76a7f710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676a7f710e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76a7f710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676a7f710e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676a7f710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676a7f710e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76a7f71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676a7f710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76a7f710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676a7f710e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76a7f71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676a7f710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76a7f710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676a7f710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76a7f710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676a7f710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76a7f710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676a7f710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0" name="Google Shape;10;p2"/>
          <p:cNvSpPr/>
          <p:nvPr/>
        </p:nvSpPr>
        <p:spPr>
          <a:xfrm>
            <a:off x="0" y="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1" name="Google Shape;11;p2"/>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2" name="Google Shape;12;p2"/>
          <p:cNvSpPr txBox="1"/>
          <p:nvPr>
            <p:ph type="ctrTitle"/>
          </p:nvPr>
        </p:nvSpPr>
        <p:spPr>
          <a:xfrm>
            <a:off x="1446450" y="1109988"/>
            <a:ext cx="6251100" cy="19383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b="0"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2392500" y="3585313"/>
            <a:ext cx="4359000" cy="4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0" name="Shape 100"/>
        <p:cNvGrpSpPr/>
        <p:nvPr/>
      </p:nvGrpSpPr>
      <p:grpSpPr>
        <a:xfrm>
          <a:off x="0" y="0"/>
          <a:ext cx="0" cy="0"/>
          <a:chOff x="0" y="0"/>
          <a:chExt cx="0" cy="0"/>
        </a:xfrm>
      </p:grpSpPr>
      <p:pic>
        <p:nvPicPr>
          <p:cNvPr id="101" name="Google Shape;101;p11"/>
          <p:cNvPicPr preferRelativeResize="0"/>
          <p:nvPr/>
        </p:nvPicPr>
        <p:blipFill rotWithShape="1">
          <a:blip r:embed="rId2">
            <a:alphaModFix/>
          </a:blip>
          <a:srcRect b="7820" l="0" r="0" t="7803"/>
          <a:stretch/>
        </p:blipFill>
        <p:spPr>
          <a:xfrm>
            <a:off x="0" y="0"/>
            <a:ext cx="9144000" cy="5143500"/>
          </a:xfrm>
          <a:prstGeom prst="rect">
            <a:avLst/>
          </a:prstGeom>
          <a:noFill/>
          <a:ln>
            <a:noFill/>
          </a:ln>
        </p:spPr>
      </p:pic>
      <p:sp>
        <p:nvSpPr>
          <p:cNvPr id="102" name="Google Shape;102;p11"/>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03" name="Google Shape;103;p11"/>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04" name="Google Shape;104;p11"/>
          <p:cNvSpPr txBox="1"/>
          <p:nvPr>
            <p:ph type="title"/>
          </p:nvPr>
        </p:nvSpPr>
        <p:spPr>
          <a:xfrm>
            <a:off x="3200405" y="3104781"/>
            <a:ext cx="2743200" cy="576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5" name="Google Shape;105;p11"/>
          <p:cNvSpPr txBox="1"/>
          <p:nvPr>
            <p:ph idx="1" type="subTitle"/>
          </p:nvPr>
        </p:nvSpPr>
        <p:spPr>
          <a:xfrm>
            <a:off x="3200395" y="3744856"/>
            <a:ext cx="2743200" cy="4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106" name="Google Shape;106;p11"/>
          <p:cNvSpPr txBox="1"/>
          <p:nvPr>
            <p:ph idx="2" type="title"/>
          </p:nvPr>
        </p:nvSpPr>
        <p:spPr>
          <a:xfrm>
            <a:off x="1001250" y="1232394"/>
            <a:ext cx="2743200" cy="576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7" name="Google Shape;107;p11"/>
          <p:cNvSpPr txBox="1"/>
          <p:nvPr>
            <p:ph idx="3" type="subTitle"/>
          </p:nvPr>
        </p:nvSpPr>
        <p:spPr>
          <a:xfrm>
            <a:off x="1001250" y="1872474"/>
            <a:ext cx="2743200" cy="4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108" name="Google Shape;108;p11"/>
          <p:cNvSpPr txBox="1"/>
          <p:nvPr>
            <p:ph idx="4" type="title"/>
          </p:nvPr>
        </p:nvSpPr>
        <p:spPr>
          <a:xfrm>
            <a:off x="5399560" y="1232394"/>
            <a:ext cx="2743200" cy="576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9" name="Google Shape;109;p11"/>
          <p:cNvSpPr txBox="1"/>
          <p:nvPr>
            <p:ph idx="5" type="subTitle"/>
          </p:nvPr>
        </p:nvSpPr>
        <p:spPr>
          <a:xfrm>
            <a:off x="5399550" y="1872474"/>
            <a:ext cx="2743200" cy="4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pic>
        <p:nvPicPr>
          <p:cNvPr id="111" name="Google Shape;111;p12"/>
          <p:cNvPicPr preferRelativeResize="0"/>
          <p:nvPr/>
        </p:nvPicPr>
        <p:blipFill rotWithShape="1">
          <a:blip r:embed="rId2">
            <a:alphaModFix/>
          </a:blip>
          <a:srcRect b="7812" l="0" r="0" t="7805"/>
          <a:stretch/>
        </p:blipFill>
        <p:spPr>
          <a:xfrm>
            <a:off x="0" y="0"/>
            <a:ext cx="9144000" cy="5143500"/>
          </a:xfrm>
          <a:prstGeom prst="rect">
            <a:avLst/>
          </a:prstGeom>
          <a:noFill/>
          <a:ln>
            <a:noFill/>
          </a:ln>
        </p:spPr>
      </p:pic>
      <p:sp>
        <p:nvSpPr>
          <p:cNvPr id="112" name="Google Shape;112;p12"/>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13" name="Google Shape;113;p12"/>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14" name="Google Shape;114;p12"/>
          <p:cNvSpPr txBox="1"/>
          <p:nvPr>
            <p:ph hasCustomPrompt="1" type="title"/>
          </p:nvPr>
        </p:nvSpPr>
        <p:spPr>
          <a:xfrm>
            <a:off x="1677576" y="1262712"/>
            <a:ext cx="5788800" cy="115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5" name="Google Shape;115;p12"/>
          <p:cNvSpPr txBox="1"/>
          <p:nvPr>
            <p:ph idx="1" type="subTitle"/>
          </p:nvPr>
        </p:nvSpPr>
        <p:spPr>
          <a:xfrm>
            <a:off x="1677624" y="2730288"/>
            <a:ext cx="5788800" cy="115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18" name="Google Shape;118;p13"/>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19" name="Google Shape;119;p13"/>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20" name="Google Shape;120;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21" name="Shape 121"/>
        <p:cNvGrpSpPr/>
        <p:nvPr/>
      </p:nvGrpSpPr>
      <p:grpSpPr>
        <a:xfrm>
          <a:off x="0" y="0"/>
          <a:ext cx="0" cy="0"/>
          <a:chOff x="0" y="0"/>
          <a:chExt cx="0" cy="0"/>
        </a:xfrm>
      </p:grpSpPr>
      <p:pic>
        <p:nvPicPr>
          <p:cNvPr id="122" name="Google Shape;122;p14"/>
          <p:cNvPicPr preferRelativeResize="0"/>
          <p:nvPr/>
        </p:nvPicPr>
        <p:blipFill rotWithShape="1">
          <a:blip r:embed="rId2">
            <a:alphaModFix/>
          </a:blip>
          <a:srcRect b="15626" l="0" r="0" t="0"/>
          <a:stretch/>
        </p:blipFill>
        <p:spPr>
          <a:xfrm flipH="1">
            <a:off x="0" y="0"/>
            <a:ext cx="9144000" cy="5143500"/>
          </a:xfrm>
          <a:prstGeom prst="rect">
            <a:avLst/>
          </a:prstGeom>
          <a:noFill/>
          <a:ln>
            <a:noFill/>
          </a:ln>
        </p:spPr>
      </p:pic>
      <p:sp>
        <p:nvSpPr>
          <p:cNvPr id="123" name="Google Shape;123;p14"/>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24" name="Google Shape;124;p14"/>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25" name="Google Shape;125;p14"/>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126" name="Shape 126"/>
        <p:cNvGrpSpPr/>
        <p:nvPr/>
      </p:nvGrpSpPr>
      <p:grpSpPr>
        <a:xfrm>
          <a:off x="0" y="0"/>
          <a:ext cx="0" cy="0"/>
          <a:chOff x="0" y="0"/>
          <a:chExt cx="0" cy="0"/>
        </a:xfrm>
      </p:grpSpPr>
      <p:pic>
        <p:nvPicPr>
          <p:cNvPr id="127" name="Google Shape;127;p15"/>
          <p:cNvPicPr preferRelativeResize="0"/>
          <p:nvPr/>
        </p:nvPicPr>
        <p:blipFill rotWithShape="1">
          <a:blip r:embed="rId2">
            <a:alphaModFix/>
          </a:blip>
          <a:srcRect b="7820" l="0" r="0" t="7803"/>
          <a:stretch/>
        </p:blipFill>
        <p:spPr>
          <a:xfrm flipH="1">
            <a:off x="0" y="0"/>
            <a:ext cx="9144000" cy="5143500"/>
          </a:xfrm>
          <a:prstGeom prst="rect">
            <a:avLst/>
          </a:prstGeom>
          <a:noFill/>
          <a:ln>
            <a:noFill/>
          </a:ln>
        </p:spPr>
      </p:pic>
      <p:sp>
        <p:nvSpPr>
          <p:cNvPr id="128" name="Google Shape;128;p15"/>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29" name="Google Shape;129;p15"/>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30" name="Google Shape;130;p15"/>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7812" l="0" r="0" t="7805"/>
          <a:stretch/>
        </p:blipFill>
        <p:spPr>
          <a:xfrm flipH="1">
            <a:off x="0" y="0"/>
            <a:ext cx="9144000" cy="5143500"/>
          </a:xfrm>
          <a:prstGeom prst="rect">
            <a:avLst/>
          </a:prstGeom>
          <a:noFill/>
          <a:ln>
            <a:noFill/>
          </a:ln>
        </p:spPr>
      </p:pic>
      <p:sp>
        <p:nvSpPr>
          <p:cNvPr id="133" name="Google Shape;133;p16"/>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34" name="Google Shape;134;p16"/>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35" name="Google Shape;135;p16"/>
          <p:cNvSpPr txBox="1"/>
          <p:nvPr>
            <p:ph type="title"/>
          </p:nvPr>
        </p:nvSpPr>
        <p:spPr>
          <a:xfrm>
            <a:off x="1233800" y="878375"/>
            <a:ext cx="33597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6" name="Google Shape;136;p16"/>
          <p:cNvSpPr txBox="1"/>
          <p:nvPr>
            <p:ph idx="1" type="subTitle"/>
          </p:nvPr>
        </p:nvSpPr>
        <p:spPr>
          <a:xfrm>
            <a:off x="1233800" y="1506725"/>
            <a:ext cx="3359700" cy="7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7" name="Google Shape;137;p16"/>
          <p:cNvSpPr/>
          <p:nvPr>
            <p:ph idx="2" type="pic"/>
          </p:nvPr>
        </p:nvSpPr>
        <p:spPr>
          <a:xfrm>
            <a:off x="714775" y="2676850"/>
            <a:ext cx="4397700" cy="1931700"/>
          </a:xfrm>
          <a:prstGeom prst="rect">
            <a:avLst/>
          </a:prstGeom>
          <a:noFill/>
          <a:ln cap="flat" cmpd="sng" w="9525">
            <a:solidFill>
              <a:schemeClr val="dk1"/>
            </a:solidFill>
            <a:prstDash val="solid"/>
            <a:round/>
            <a:headEnd len="sm" w="sm" type="none"/>
            <a:tailEnd len="sm" w="sm" type="none"/>
          </a:ln>
        </p:spPr>
      </p:sp>
      <p:sp>
        <p:nvSpPr>
          <p:cNvPr id="138" name="Google Shape;138;p16"/>
          <p:cNvSpPr/>
          <p:nvPr>
            <p:ph idx="3" type="pic"/>
          </p:nvPr>
        </p:nvSpPr>
        <p:spPr>
          <a:xfrm>
            <a:off x="5311675" y="535000"/>
            <a:ext cx="3117300" cy="40737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39" name="Shape 139"/>
        <p:cNvGrpSpPr/>
        <p:nvPr/>
      </p:nvGrpSpPr>
      <p:grpSpPr>
        <a:xfrm>
          <a:off x="0" y="0"/>
          <a:ext cx="0" cy="0"/>
          <a:chOff x="0" y="0"/>
          <a:chExt cx="0" cy="0"/>
        </a:xfrm>
      </p:grpSpPr>
      <p:pic>
        <p:nvPicPr>
          <p:cNvPr id="140" name="Google Shape;140;p17"/>
          <p:cNvPicPr preferRelativeResize="0"/>
          <p:nvPr/>
        </p:nvPicPr>
        <p:blipFill rotWithShape="1">
          <a:blip r:embed="rId2">
            <a:alphaModFix/>
          </a:blip>
          <a:srcRect b="7812" l="0" r="0" t="7805"/>
          <a:stretch/>
        </p:blipFill>
        <p:spPr>
          <a:xfrm flipH="1">
            <a:off x="0" y="0"/>
            <a:ext cx="9144000" cy="5143500"/>
          </a:xfrm>
          <a:prstGeom prst="rect">
            <a:avLst/>
          </a:prstGeom>
          <a:noFill/>
          <a:ln>
            <a:noFill/>
          </a:ln>
        </p:spPr>
      </p:pic>
      <p:sp>
        <p:nvSpPr>
          <p:cNvPr id="141" name="Google Shape;141;p17"/>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2" name="Google Shape;142;p17"/>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3" name="Google Shape;143;p17"/>
          <p:cNvSpPr txBox="1"/>
          <p:nvPr>
            <p:ph type="ctrTitle"/>
          </p:nvPr>
        </p:nvSpPr>
        <p:spPr>
          <a:xfrm>
            <a:off x="2429950" y="669825"/>
            <a:ext cx="4284000" cy="1152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4" name="Google Shape;144;p17"/>
          <p:cNvSpPr txBox="1"/>
          <p:nvPr>
            <p:ph idx="1" type="subTitle"/>
          </p:nvPr>
        </p:nvSpPr>
        <p:spPr>
          <a:xfrm>
            <a:off x="2427750" y="1821825"/>
            <a:ext cx="4288500" cy="104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5" name="Google Shape;145;p17"/>
          <p:cNvSpPr txBox="1"/>
          <p:nvPr/>
        </p:nvSpPr>
        <p:spPr>
          <a:xfrm>
            <a:off x="2471250" y="3728775"/>
            <a:ext cx="42015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Barlow"/>
                <a:ea typeface="Barlow"/>
                <a:cs typeface="Barlow"/>
                <a:sym typeface="Barlow"/>
              </a:rPr>
              <a:t>CREDITS:</a:t>
            </a:r>
            <a:r>
              <a:rPr b="0" i="0" lang="en" sz="1000" u="none" cap="none" strike="noStrike">
                <a:solidFill>
                  <a:schemeClr val="dk1"/>
                </a:solidFill>
                <a:latin typeface="Barlow"/>
                <a:ea typeface="Barlow"/>
                <a:cs typeface="Barlow"/>
                <a:sym typeface="Barlow"/>
              </a:rPr>
              <a:t> This presentation template was created by </a:t>
            </a:r>
            <a:r>
              <a:rPr b="1" i="0" lang="en" sz="1000" u="sng" cap="none" strike="noStrike">
                <a:solidFill>
                  <a:schemeClr val="hlink"/>
                </a:solidFill>
                <a:latin typeface="Barlow"/>
                <a:ea typeface="Barlow"/>
                <a:cs typeface="Barlow"/>
                <a:sym typeface="Barlow"/>
                <a:hlinkClick r:id="rId3"/>
              </a:rPr>
              <a:t>Slidesgo</a:t>
            </a:r>
            <a:r>
              <a:rPr b="1" i="0" lang="en" sz="1000" u="sng" cap="none" strike="noStrike">
                <a:solidFill>
                  <a:schemeClr val="dk1"/>
                </a:solidFill>
                <a:latin typeface="Barlow"/>
                <a:ea typeface="Barlow"/>
                <a:cs typeface="Barlow"/>
                <a:sym typeface="Barlow"/>
              </a:rPr>
              <a:t>,</a:t>
            </a:r>
            <a:r>
              <a:rPr b="1" i="0" lang="en" sz="1000" u="none" cap="none" strike="noStrike">
                <a:solidFill>
                  <a:schemeClr val="dk1"/>
                </a:solidFill>
                <a:latin typeface="Barlow"/>
                <a:ea typeface="Barlow"/>
                <a:cs typeface="Barlow"/>
                <a:sym typeface="Barlow"/>
              </a:rPr>
              <a:t> </a:t>
            </a:r>
            <a:r>
              <a:rPr b="0" i="0" lang="en" sz="1000" u="none" cap="none" strike="noStrike">
                <a:solidFill>
                  <a:schemeClr val="dk1"/>
                </a:solidFill>
                <a:latin typeface="Barlow"/>
                <a:ea typeface="Barlow"/>
                <a:cs typeface="Barlow"/>
                <a:sym typeface="Barlow"/>
              </a:rPr>
              <a:t>including icons by </a:t>
            </a:r>
            <a:r>
              <a:rPr b="1" i="0" lang="en" sz="1000" u="sng" cap="none" strike="noStrike">
                <a:solidFill>
                  <a:schemeClr val="hlink"/>
                </a:solidFill>
                <a:latin typeface="Barlow"/>
                <a:ea typeface="Barlow"/>
                <a:cs typeface="Barlow"/>
                <a:sym typeface="Barlow"/>
                <a:hlinkClick r:id="rId4"/>
              </a:rPr>
              <a:t>Flaticon</a:t>
            </a:r>
            <a:r>
              <a:rPr b="1" i="0" lang="en" sz="1000" u="none" cap="none" strike="noStrike">
                <a:solidFill>
                  <a:schemeClr val="dk1"/>
                </a:solidFill>
                <a:latin typeface="Barlow"/>
                <a:ea typeface="Barlow"/>
                <a:cs typeface="Barlow"/>
                <a:sym typeface="Barlow"/>
              </a:rPr>
              <a:t> </a:t>
            </a:r>
            <a:r>
              <a:rPr b="0" i="0" lang="en" sz="1000" u="none" cap="none" strike="noStrike">
                <a:solidFill>
                  <a:schemeClr val="dk1"/>
                </a:solidFill>
                <a:latin typeface="Barlow"/>
                <a:ea typeface="Barlow"/>
                <a:cs typeface="Barlow"/>
                <a:sym typeface="Barlow"/>
              </a:rPr>
              <a:t>and infographics &amp; images by </a:t>
            </a:r>
            <a:r>
              <a:rPr b="1" i="0" lang="en" sz="1000" u="sng" cap="none" strike="noStrike">
                <a:solidFill>
                  <a:schemeClr val="hlink"/>
                </a:solidFill>
                <a:latin typeface="Barlow"/>
                <a:ea typeface="Barlow"/>
                <a:cs typeface="Barlow"/>
                <a:sym typeface="Barlow"/>
                <a:hlinkClick r:id="rId5"/>
              </a:rPr>
              <a:t>Freepik</a:t>
            </a:r>
            <a:endParaRPr b="1" i="0" sz="1000" u="sng" cap="none" strike="noStrike">
              <a:solidFill>
                <a:schemeClr val="dk1"/>
              </a:solidFill>
              <a:highlight>
                <a:srgbClr val="DFDEFC"/>
              </a:highlight>
              <a:latin typeface="Barlow"/>
              <a:ea typeface="Barlow"/>
              <a:cs typeface="Barlow"/>
              <a:sym typeface="Barlo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146" name="Shape 146"/>
        <p:cNvGrpSpPr/>
        <p:nvPr/>
      </p:nvGrpSpPr>
      <p:grpSpPr>
        <a:xfrm>
          <a:off x="0" y="0"/>
          <a:ext cx="0" cy="0"/>
          <a:chOff x="0" y="0"/>
          <a:chExt cx="0" cy="0"/>
        </a:xfrm>
      </p:grpSpPr>
      <p:pic>
        <p:nvPicPr>
          <p:cNvPr id="147" name="Google Shape;147;p18"/>
          <p:cNvPicPr preferRelativeResize="0"/>
          <p:nvPr/>
        </p:nvPicPr>
        <p:blipFill rotWithShape="1">
          <a:blip r:embed="rId2">
            <a:alphaModFix/>
          </a:blip>
          <a:srcRect b="7812" l="0" r="0" t="7805"/>
          <a:stretch/>
        </p:blipFill>
        <p:spPr>
          <a:xfrm flipH="1">
            <a:off x="0" y="0"/>
            <a:ext cx="9144000" cy="5143500"/>
          </a:xfrm>
          <a:prstGeom prst="rect">
            <a:avLst/>
          </a:prstGeom>
          <a:noFill/>
          <a:ln>
            <a:noFill/>
          </a:ln>
        </p:spPr>
      </p:pic>
      <p:sp>
        <p:nvSpPr>
          <p:cNvPr id="148" name="Google Shape;148;p18"/>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9" name="Google Shape;149;p18"/>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0" name="Google Shape;150;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1" name="Google Shape;151;p18"/>
          <p:cNvSpPr txBox="1"/>
          <p:nvPr>
            <p:ph idx="1" type="body"/>
          </p:nvPr>
        </p:nvSpPr>
        <p:spPr>
          <a:xfrm>
            <a:off x="720000" y="1152475"/>
            <a:ext cx="7704000" cy="3357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52" name="Shape 152"/>
        <p:cNvGrpSpPr/>
        <p:nvPr/>
      </p:nvGrpSpPr>
      <p:grpSpPr>
        <a:xfrm>
          <a:off x="0" y="0"/>
          <a:ext cx="0" cy="0"/>
          <a:chOff x="0" y="0"/>
          <a:chExt cx="0" cy="0"/>
        </a:xfrm>
      </p:grpSpPr>
      <p:pic>
        <p:nvPicPr>
          <p:cNvPr id="153" name="Google Shape;153;p19"/>
          <p:cNvPicPr preferRelativeResize="0"/>
          <p:nvPr/>
        </p:nvPicPr>
        <p:blipFill rotWithShape="1">
          <a:blip r:embed="rId2">
            <a:alphaModFix/>
          </a:blip>
          <a:srcRect b="15626" l="0" r="0" t="0"/>
          <a:stretch/>
        </p:blipFill>
        <p:spPr>
          <a:xfrm flipH="1">
            <a:off x="0" y="0"/>
            <a:ext cx="9144000" cy="5143500"/>
          </a:xfrm>
          <a:prstGeom prst="rect">
            <a:avLst/>
          </a:prstGeom>
          <a:noFill/>
          <a:ln>
            <a:noFill/>
          </a:ln>
        </p:spPr>
      </p:pic>
      <p:sp>
        <p:nvSpPr>
          <p:cNvPr id="154" name="Google Shape;154;p19"/>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5" name="Google Shape;155;p19"/>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6" name="Google Shape;156;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7" name="Google Shape;157;p19"/>
          <p:cNvSpPr txBox="1"/>
          <p:nvPr>
            <p:ph idx="1" type="body"/>
          </p:nvPr>
        </p:nvSpPr>
        <p:spPr>
          <a:xfrm>
            <a:off x="720000" y="1289500"/>
            <a:ext cx="3706800" cy="298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Font typeface="Anaheim"/>
              <a:buChar char="●"/>
              <a:defRPr/>
            </a:lvl1pPr>
            <a:lvl2pPr indent="-317500" lvl="1" marL="914400" algn="l">
              <a:lnSpc>
                <a:spcPct val="115000"/>
              </a:lnSpc>
              <a:spcBef>
                <a:spcPts val="0"/>
              </a:spcBef>
              <a:spcAft>
                <a:spcPts val="0"/>
              </a:spcAft>
              <a:buClr>
                <a:srgbClr val="434343"/>
              </a:buClr>
              <a:buSzPts val="1400"/>
              <a:buFont typeface="Anaheim"/>
              <a:buChar char="○"/>
              <a:defRPr/>
            </a:lvl2pPr>
            <a:lvl3pPr indent="-317500" lvl="2" marL="1371600" algn="l">
              <a:lnSpc>
                <a:spcPct val="115000"/>
              </a:lnSpc>
              <a:spcBef>
                <a:spcPts val="0"/>
              </a:spcBef>
              <a:spcAft>
                <a:spcPts val="0"/>
              </a:spcAft>
              <a:buClr>
                <a:srgbClr val="434343"/>
              </a:buClr>
              <a:buSzPts val="1400"/>
              <a:buFont typeface="Anaheim"/>
              <a:buChar char="■"/>
              <a:defRPr/>
            </a:lvl3pPr>
            <a:lvl4pPr indent="-317500" lvl="3" marL="1828800" algn="l">
              <a:lnSpc>
                <a:spcPct val="115000"/>
              </a:lnSpc>
              <a:spcBef>
                <a:spcPts val="0"/>
              </a:spcBef>
              <a:spcAft>
                <a:spcPts val="0"/>
              </a:spcAft>
              <a:buClr>
                <a:srgbClr val="434343"/>
              </a:buClr>
              <a:buSzPts val="1400"/>
              <a:buFont typeface="Anaheim"/>
              <a:buChar char="●"/>
              <a:defRPr/>
            </a:lvl4pPr>
            <a:lvl5pPr indent="-317500" lvl="4" marL="2286000" algn="l">
              <a:lnSpc>
                <a:spcPct val="115000"/>
              </a:lnSpc>
              <a:spcBef>
                <a:spcPts val="0"/>
              </a:spcBef>
              <a:spcAft>
                <a:spcPts val="0"/>
              </a:spcAft>
              <a:buClr>
                <a:srgbClr val="434343"/>
              </a:buClr>
              <a:buSzPts val="1400"/>
              <a:buFont typeface="Anaheim"/>
              <a:buChar char="○"/>
              <a:defRPr/>
            </a:lvl5pPr>
            <a:lvl6pPr indent="-317500" lvl="5" marL="2743200" algn="l">
              <a:lnSpc>
                <a:spcPct val="115000"/>
              </a:lnSpc>
              <a:spcBef>
                <a:spcPts val="0"/>
              </a:spcBef>
              <a:spcAft>
                <a:spcPts val="0"/>
              </a:spcAft>
              <a:buClr>
                <a:srgbClr val="434343"/>
              </a:buClr>
              <a:buSzPts val="1400"/>
              <a:buFont typeface="Anaheim"/>
              <a:buChar char="■"/>
              <a:defRPr/>
            </a:lvl6pPr>
            <a:lvl7pPr indent="-317500" lvl="6" marL="3200400" algn="l">
              <a:lnSpc>
                <a:spcPct val="115000"/>
              </a:lnSpc>
              <a:spcBef>
                <a:spcPts val="0"/>
              </a:spcBef>
              <a:spcAft>
                <a:spcPts val="0"/>
              </a:spcAft>
              <a:buClr>
                <a:srgbClr val="434343"/>
              </a:buClr>
              <a:buSzPts val="1400"/>
              <a:buFont typeface="Anaheim"/>
              <a:buChar char="●"/>
              <a:defRPr/>
            </a:lvl7pPr>
            <a:lvl8pPr indent="-317500" lvl="7" marL="3657600" algn="l">
              <a:lnSpc>
                <a:spcPct val="115000"/>
              </a:lnSpc>
              <a:spcBef>
                <a:spcPts val="0"/>
              </a:spcBef>
              <a:spcAft>
                <a:spcPts val="0"/>
              </a:spcAft>
              <a:buClr>
                <a:srgbClr val="434343"/>
              </a:buClr>
              <a:buSzPts val="1400"/>
              <a:buFont typeface="Anaheim"/>
              <a:buChar char="○"/>
              <a:defRPr/>
            </a:lvl8pPr>
            <a:lvl9pPr indent="-317500" lvl="8" marL="4114800" algn="l">
              <a:lnSpc>
                <a:spcPct val="115000"/>
              </a:lnSpc>
              <a:spcBef>
                <a:spcPts val="0"/>
              </a:spcBef>
              <a:spcAft>
                <a:spcPts val="0"/>
              </a:spcAft>
              <a:buClr>
                <a:srgbClr val="434343"/>
              </a:buClr>
              <a:buSzPts val="1400"/>
              <a:buFont typeface="Anaheim"/>
              <a:buChar char="■"/>
              <a:defRPr/>
            </a:lvl9pPr>
          </a:lstStyle>
          <a:p/>
        </p:txBody>
      </p:sp>
      <p:sp>
        <p:nvSpPr>
          <p:cNvPr id="158" name="Google Shape;158;p19"/>
          <p:cNvSpPr txBox="1"/>
          <p:nvPr>
            <p:ph idx="2" type="body"/>
          </p:nvPr>
        </p:nvSpPr>
        <p:spPr>
          <a:xfrm>
            <a:off x="4717200" y="1289500"/>
            <a:ext cx="3706800" cy="298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Font typeface="Anaheim"/>
              <a:buChar char="●"/>
              <a:defRPr/>
            </a:lvl1pPr>
            <a:lvl2pPr indent="-317500" lvl="1" marL="914400" algn="l">
              <a:lnSpc>
                <a:spcPct val="115000"/>
              </a:lnSpc>
              <a:spcBef>
                <a:spcPts val="0"/>
              </a:spcBef>
              <a:spcAft>
                <a:spcPts val="0"/>
              </a:spcAft>
              <a:buClr>
                <a:srgbClr val="434343"/>
              </a:buClr>
              <a:buSzPts val="1400"/>
              <a:buFont typeface="Anaheim"/>
              <a:buChar char="○"/>
              <a:defRPr/>
            </a:lvl2pPr>
            <a:lvl3pPr indent="-317500" lvl="2" marL="1371600" algn="l">
              <a:lnSpc>
                <a:spcPct val="115000"/>
              </a:lnSpc>
              <a:spcBef>
                <a:spcPts val="0"/>
              </a:spcBef>
              <a:spcAft>
                <a:spcPts val="0"/>
              </a:spcAft>
              <a:buClr>
                <a:srgbClr val="434343"/>
              </a:buClr>
              <a:buSzPts val="1400"/>
              <a:buFont typeface="Anaheim"/>
              <a:buChar char="■"/>
              <a:defRPr/>
            </a:lvl3pPr>
            <a:lvl4pPr indent="-317500" lvl="3" marL="1828800" algn="l">
              <a:lnSpc>
                <a:spcPct val="115000"/>
              </a:lnSpc>
              <a:spcBef>
                <a:spcPts val="0"/>
              </a:spcBef>
              <a:spcAft>
                <a:spcPts val="0"/>
              </a:spcAft>
              <a:buClr>
                <a:srgbClr val="434343"/>
              </a:buClr>
              <a:buSzPts val="1400"/>
              <a:buFont typeface="Anaheim"/>
              <a:buChar char="●"/>
              <a:defRPr/>
            </a:lvl4pPr>
            <a:lvl5pPr indent="-317500" lvl="4" marL="2286000" algn="l">
              <a:lnSpc>
                <a:spcPct val="115000"/>
              </a:lnSpc>
              <a:spcBef>
                <a:spcPts val="0"/>
              </a:spcBef>
              <a:spcAft>
                <a:spcPts val="0"/>
              </a:spcAft>
              <a:buClr>
                <a:srgbClr val="434343"/>
              </a:buClr>
              <a:buSzPts val="1400"/>
              <a:buFont typeface="Anaheim"/>
              <a:buChar char="○"/>
              <a:defRPr/>
            </a:lvl5pPr>
            <a:lvl6pPr indent="-317500" lvl="5" marL="2743200" algn="l">
              <a:lnSpc>
                <a:spcPct val="115000"/>
              </a:lnSpc>
              <a:spcBef>
                <a:spcPts val="0"/>
              </a:spcBef>
              <a:spcAft>
                <a:spcPts val="0"/>
              </a:spcAft>
              <a:buClr>
                <a:srgbClr val="434343"/>
              </a:buClr>
              <a:buSzPts val="1400"/>
              <a:buFont typeface="Anaheim"/>
              <a:buChar char="■"/>
              <a:defRPr/>
            </a:lvl6pPr>
            <a:lvl7pPr indent="-317500" lvl="6" marL="3200400" algn="l">
              <a:lnSpc>
                <a:spcPct val="115000"/>
              </a:lnSpc>
              <a:spcBef>
                <a:spcPts val="0"/>
              </a:spcBef>
              <a:spcAft>
                <a:spcPts val="0"/>
              </a:spcAft>
              <a:buClr>
                <a:srgbClr val="434343"/>
              </a:buClr>
              <a:buSzPts val="1400"/>
              <a:buFont typeface="Anaheim"/>
              <a:buChar char="●"/>
              <a:defRPr/>
            </a:lvl7pPr>
            <a:lvl8pPr indent="-317500" lvl="7" marL="3657600" algn="l">
              <a:lnSpc>
                <a:spcPct val="115000"/>
              </a:lnSpc>
              <a:spcBef>
                <a:spcPts val="0"/>
              </a:spcBef>
              <a:spcAft>
                <a:spcPts val="0"/>
              </a:spcAft>
              <a:buClr>
                <a:srgbClr val="434343"/>
              </a:buClr>
              <a:buSzPts val="1400"/>
              <a:buFont typeface="Anaheim"/>
              <a:buChar char="○"/>
              <a:defRPr/>
            </a:lvl8pPr>
            <a:lvl9pPr indent="-317500" lvl="8" marL="4114800" algn="l">
              <a:lnSpc>
                <a:spcPct val="115000"/>
              </a:lnSpc>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9" name="Shape 159"/>
        <p:cNvGrpSpPr/>
        <p:nvPr/>
      </p:nvGrpSpPr>
      <p:grpSpPr>
        <a:xfrm>
          <a:off x="0" y="0"/>
          <a:ext cx="0" cy="0"/>
          <a:chOff x="0" y="0"/>
          <a:chExt cx="0" cy="0"/>
        </a:xfrm>
      </p:grpSpPr>
      <p:pic>
        <p:nvPicPr>
          <p:cNvPr id="160" name="Google Shape;160;p20"/>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61" name="Google Shape;161;p20"/>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2" name="Google Shape;162;p20"/>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3" name="Google Shape;163;p20"/>
          <p:cNvSpPr txBox="1"/>
          <p:nvPr>
            <p:ph type="title"/>
          </p:nvPr>
        </p:nvSpPr>
        <p:spPr>
          <a:xfrm>
            <a:off x="2724150" y="1307100"/>
            <a:ext cx="36957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7820" l="0" r="0" t="7803"/>
          <a:stretch/>
        </p:blipFill>
        <p:spPr>
          <a:xfrm>
            <a:off x="0" y="0"/>
            <a:ext cx="9144000" cy="5143500"/>
          </a:xfrm>
          <a:prstGeom prst="rect">
            <a:avLst/>
          </a:prstGeom>
          <a:noFill/>
          <a:ln>
            <a:noFill/>
          </a:ln>
        </p:spPr>
      </p:pic>
      <p:sp>
        <p:nvSpPr>
          <p:cNvPr id="16" name="Google Shape;16;p3"/>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 name="Google Shape;17;p3"/>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 name="Google Shape;18;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 name="Google Shape;19;p3"/>
          <p:cNvSpPr txBox="1"/>
          <p:nvPr>
            <p:ph idx="1" type="body"/>
          </p:nvPr>
        </p:nvSpPr>
        <p:spPr>
          <a:xfrm>
            <a:off x="720000" y="1152475"/>
            <a:ext cx="7704000" cy="346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 name="Shape 164"/>
        <p:cNvGrpSpPr/>
        <p:nvPr/>
      </p:nvGrpSpPr>
      <p:grpSpPr>
        <a:xfrm>
          <a:off x="0" y="0"/>
          <a:ext cx="0" cy="0"/>
          <a:chOff x="0" y="0"/>
          <a:chExt cx="0" cy="0"/>
        </a:xfrm>
      </p:grpSpPr>
      <p:pic>
        <p:nvPicPr>
          <p:cNvPr id="165" name="Google Shape;165;p21"/>
          <p:cNvPicPr preferRelativeResize="0"/>
          <p:nvPr/>
        </p:nvPicPr>
        <p:blipFill rotWithShape="1">
          <a:blip r:embed="rId2">
            <a:alphaModFix/>
          </a:blip>
          <a:srcRect b="7820" l="0" r="0" t="7803"/>
          <a:stretch/>
        </p:blipFill>
        <p:spPr>
          <a:xfrm flipH="1">
            <a:off x="0" y="0"/>
            <a:ext cx="9144000" cy="5143500"/>
          </a:xfrm>
          <a:prstGeom prst="rect">
            <a:avLst/>
          </a:prstGeom>
          <a:noFill/>
          <a:ln>
            <a:noFill/>
          </a:ln>
        </p:spPr>
      </p:pic>
      <p:sp>
        <p:nvSpPr>
          <p:cNvPr id="166" name="Google Shape;166;p21"/>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7" name="Google Shape;167;p21"/>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8" name="Google Shape;168;p21"/>
          <p:cNvSpPr txBox="1"/>
          <p:nvPr>
            <p:ph type="title"/>
          </p:nvPr>
        </p:nvSpPr>
        <p:spPr>
          <a:xfrm>
            <a:off x="2201850" y="1584874"/>
            <a:ext cx="47403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9" name="Google Shape;169;p21"/>
          <p:cNvSpPr txBox="1"/>
          <p:nvPr>
            <p:ph idx="1" type="subTitle"/>
          </p:nvPr>
        </p:nvSpPr>
        <p:spPr>
          <a:xfrm>
            <a:off x="2201925" y="2427926"/>
            <a:ext cx="4740300" cy="113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p22"/>
          <p:cNvSpPr/>
          <p:nvPr>
            <p:ph idx="2" type="pic"/>
          </p:nvPr>
        </p:nvSpPr>
        <p:spPr>
          <a:xfrm>
            <a:off x="-6875" y="0"/>
            <a:ext cx="9144000" cy="5157300"/>
          </a:xfrm>
          <a:prstGeom prst="rect">
            <a:avLst/>
          </a:prstGeom>
          <a:noFill/>
          <a:ln>
            <a:noFill/>
          </a:ln>
        </p:spPr>
      </p:sp>
      <p:sp>
        <p:nvSpPr>
          <p:cNvPr id="172" name="Google Shape;172;p22"/>
          <p:cNvSpPr txBox="1"/>
          <p:nvPr>
            <p:ph type="title"/>
          </p:nvPr>
        </p:nvSpPr>
        <p:spPr>
          <a:xfrm>
            <a:off x="720000" y="4038000"/>
            <a:ext cx="7704000" cy="5727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73" name="Shape 17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4" name="Shape 174"/>
        <p:cNvGrpSpPr/>
        <p:nvPr/>
      </p:nvGrpSpPr>
      <p:grpSpPr>
        <a:xfrm>
          <a:off x="0" y="0"/>
          <a:ext cx="0" cy="0"/>
          <a:chOff x="0" y="0"/>
          <a:chExt cx="0" cy="0"/>
        </a:xfrm>
      </p:grpSpPr>
      <p:pic>
        <p:nvPicPr>
          <p:cNvPr id="175" name="Google Shape;175;p24"/>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76" name="Google Shape;176;p24"/>
          <p:cNvSpPr/>
          <p:nvPr/>
        </p:nvSpPr>
        <p:spPr>
          <a:xfrm>
            <a:off x="0" y="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7" name="Google Shape;177;p24"/>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178" name="Shape 178"/>
        <p:cNvGrpSpPr/>
        <p:nvPr/>
      </p:nvGrpSpPr>
      <p:grpSpPr>
        <a:xfrm>
          <a:off x="0" y="0"/>
          <a:ext cx="0" cy="0"/>
          <a:chOff x="0" y="0"/>
          <a:chExt cx="0" cy="0"/>
        </a:xfrm>
      </p:grpSpPr>
      <p:pic>
        <p:nvPicPr>
          <p:cNvPr id="179" name="Google Shape;179;p25"/>
          <p:cNvPicPr preferRelativeResize="0"/>
          <p:nvPr/>
        </p:nvPicPr>
        <p:blipFill rotWithShape="1">
          <a:blip r:embed="rId2">
            <a:alphaModFix/>
          </a:blip>
          <a:srcRect b="15626" l="0" r="0" t="0"/>
          <a:stretch/>
        </p:blipFill>
        <p:spPr>
          <a:xfrm flipH="1">
            <a:off x="0" y="0"/>
            <a:ext cx="9144000" cy="5143500"/>
          </a:xfrm>
          <a:prstGeom prst="rect">
            <a:avLst/>
          </a:prstGeom>
          <a:noFill/>
          <a:ln>
            <a:noFill/>
          </a:ln>
        </p:spPr>
      </p:pic>
      <p:sp>
        <p:nvSpPr>
          <p:cNvPr id="180" name="Google Shape;180;p25"/>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1" name="Google Shape;181;p25"/>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7812" l="0" r="0" t="7805"/>
          <a:stretch/>
        </p:blipFill>
        <p:spPr>
          <a:xfrm>
            <a:off x="0" y="0"/>
            <a:ext cx="9144000" cy="5143500"/>
          </a:xfrm>
          <a:prstGeom prst="rect">
            <a:avLst/>
          </a:prstGeom>
          <a:noFill/>
          <a:ln>
            <a:noFill/>
          </a:ln>
        </p:spPr>
      </p:pic>
      <p:sp>
        <p:nvSpPr>
          <p:cNvPr id="22" name="Google Shape;22;p4"/>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 name="Google Shape;23;p4"/>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 name="Google Shape;24;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 name="Google Shape;25;p4"/>
          <p:cNvSpPr txBox="1"/>
          <p:nvPr>
            <p:ph idx="2" type="title"/>
          </p:nvPr>
        </p:nvSpPr>
        <p:spPr>
          <a:xfrm>
            <a:off x="1505400" y="1446175"/>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 name="Google Shape;26;p4"/>
          <p:cNvSpPr txBox="1"/>
          <p:nvPr>
            <p:ph idx="3" type="title"/>
          </p:nvPr>
        </p:nvSpPr>
        <p:spPr>
          <a:xfrm>
            <a:off x="1505400" y="3361967"/>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4"/>
          <p:cNvSpPr txBox="1"/>
          <p:nvPr>
            <p:ph idx="4" type="title"/>
          </p:nvPr>
        </p:nvSpPr>
        <p:spPr>
          <a:xfrm>
            <a:off x="4204675" y="1446175"/>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4"/>
          <p:cNvSpPr txBox="1"/>
          <p:nvPr>
            <p:ph idx="5" type="title"/>
          </p:nvPr>
        </p:nvSpPr>
        <p:spPr>
          <a:xfrm>
            <a:off x="4204675" y="3361967"/>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4"/>
          <p:cNvSpPr txBox="1"/>
          <p:nvPr>
            <p:ph idx="6" type="title"/>
          </p:nvPr>
        </p:nvSpPr>
        <p:spPr>
          <a:xfrm>
            <a:off x="6903950" y="1446175"/>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4"/>
          <p:cNvSpPr txBox="1"/>
          <p:nvPr>
            <p:ph idx="7" type="title"/>
          </p:nvPr>
        </p:nvSpPr>
        <p:spPr>
          <a:xfrm>
            <a:off x="6903950" y="3361967"/>
            <a:ext cx="734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 name="Google Shape;31;p4"/>
          <p:cNvSpPr txBox="1"/>
          <p:nvPr>
            <p:ph idx="1" type="subTitle"/>
          </p:nvPr>
        </p:nvSpPr>
        <p:spPr>
          <a:xfrm>
            <a:off x="720000" y="1903375"/>
            <a:ext cx="2305500" cy="63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2" name="Google Shape;32;p4"/>
          <p:cNvSpPr txBox="1"/>
          <p:nvPr>
            <p:ph idx="8" type="subTitle"/>
          </p:nvPr>
        </p:nvSpPr>
        <p:spPr>
          <a:xfrm>
            <a:off x="3419275" y="1903375"/>
            <a:ext cx="2305500" cy="63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3" name="Google Shape;33;p4"/>
          <p:cNvSpPr txBox="1"/>
          <p:nvPr>
            <p:ph idx="9" type="subTitle"/>
          </p:nvPr>
        </p:nvSpPr>
        <p:spPr>
          <a:xfrm>
            <a:off x="6118550" y="1903375"/>
            <a:ext cx="2305500" cy="63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4" name="Google Shape;34;p4"/>
          <p:cNvSpPr txBox="1"/>
          <p:nvPr>
            <p:ph idx="13" type="subTitle"/>
          </p:nvPr>
        </p:nvSpPr>
        <p:spPr>
          <a:xfrm>
            <a:off x="720000" y="3819167"/>
            <a:ext cx="2305500" cy="63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5" name="Google Shape;35;p4"/>
          <p:cNvSpPr txBox="1"/>
          <p:nvPr>
            <p:ph idx="14" type="subTitle"/>
          </p:nvPr>
        </p:nvSpPr>
        <p:spPr>
          <a:xfrm>
            <a:off x="3419275" y="3819167"/>
            <a:ext cx="2305500" cy="63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6" name="Google Shape;36;p4"/>
          <p:cNvSpPr txBox="1"/>
          <p:nvPr>
            <p:ph idx="15" type="subTitle"/>
          </p:nvPr>
        </p:nvSpPr>
        <p:spPr>
          <a:xfrm>
            <a:off x="6118550" y="3819167"/>
            <a:ext cx="2305500" cy="63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39" name="Google Shape;39;p5"/>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0" name="Google Shape;40;p5"/>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1" name="Google Shape;41;p5"/>
          <p:cNvSpPr txBox="1"/>
          <p:nvPr>
            <p:ph type="title"/>
          </p:nvPr>
        </p:nvSpPr>
        <p:spPr>
          <a:xfrm>
            <a:off x="1858950" y="2870650"/>
            <a:ext cx="54261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2" name="Google Shape;42;p5"/>
          <p:cNvSpPr txBox="1"/>
          <p:nvPr>
            <p:ph idx="2" type="title"/>
          </p:nvPr>
        </p:nvSpPr>
        <p:spPr>
          <a:xfrm>
            <a:off x="4013250" y="1696850"/>
            <a:ext cx="1117500" cy="576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pic>
        <p:nvPicPr>
          <p:cNvPr id="44" name="Google Shape;44;p6"/>
          <p:cNvPicPr preferRelativeResize="0"/>
          <p:nvPr/>
        </p:nvPicPr>
        <p:blipFill rotWithShape="1">
          <a:blip r:embed="rId2">
            <a:alphaModFix/>
          </a:blip>
          <a:srcRect b="15626" l="0" r="0" t="0"/>
          <a:stretch/>
        </p:blipFill>
        <p:spPr>
          <a:xfrm flipH="1">
            <a:off x="0" y="0"/>
            <a:ext cx="9144000" cy="5143500"/>
          </a:xfrm>
          <a:prstGeom prst="rect">
            <a:avLst/>
          </a:prstGeom>
          <a:noFill/>
          <a:ln>
            <a:noFill/>
          </a:ln>
        </p:spPr>
      </p:pic>
      <p:sp>
        <p:nvSpPr>
          <p:cNvPr id="45" name="Google Shape;45;p6"/>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6" name="Google Shape;46;p6"/>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7" name="Google Shape;47;p6"/>
          <p:cNvSpPr txBox="1"/>
          <p:nvPr>
            <p:ph type="title"/>
          </p:nvPr>
        </p:nvSpPr>
        <p:spPr>
          <a:xfrm>
            <a:off x="3625250" y="1379750"/>
            <a:ext cx="4759800" cy="576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8" name="Google Shape;48;p6"/>
          <p:cNvSpPr txBox="1"/>
          <p:nvPr>
            <p:ph idx="1" type="body"/>
          </p:nvPr>
        </p:nvSpPr>
        <p:spPr>
          <a:xfrm>
            <a:off x="3625264" y="2115275"/>
            <a:ext cx="4759800" cy="164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solidFill>
                  <a:srgbClr val="434343"/>
                </a:solidFill>
              </a:defRPr>
            </a:lvl1pPr>
            <a:lvl2pPr indent="-304800" lvl="1" marL="914400" algn="l">
              <a:lnSpc>
                <a:spcPct val="115000"/>
              </a:lnSpc>
              <a:spcBef>
                <a:spcPts val="0"/>
              </a:spcBef>
              <a:spcAft>
                <a:spcPts val="0"/>
              </a:spcAft>
              <a:buSzPts val="1200"/>
              <a:buChar char="○"/>
              <a:defRPr>
                <a:solidFill>
                  <a:srgbClr val="434343"/>
                </a:solidFill>
              </a:defRPr>
            </a:lvl2pPr>
            <a:lvl3pPr indent="-304800" lvl="2" marL="1371600" algn="l">
              <a:lnSpc>
                <a:spcPct val="115000"/>
              </a:lnSpc>
              <a:spcBef>
                <a:spcPts val="0"/>
              </a:spcBef>
              <a:spcAft>
                <a:spcPts val="0"/>
              </a:spcAft>
              <a:buSzPts val="1200"/>
              <a:buChar char="■"/>
              <a:defRPr>
                <a:solidFill>
                  <a:srgbClr val="434343"/>
                </a:solidFill>
              </a:defRPr>
            </a:lvl3pPr>
            <a:lvl4pPr indent="-304800" lvl="3" marL="1828800" algn="l">
              <a:lnSpc>
                <a:spcPct val="115000"/>
              </a:lnSpc>
              <a:spcBef>
                <a:spcPts val="0"/>
              </a:spcBef>
              <a:spcAft>
                <a:spcPts val="0"/>
              </a:spcAft>
              <a:buSzPts val="1200"/>
              <a:buChar char="●"/>
              <a:defRPr>
                <a:solidFill>
                  <a:srgbClr val="434343"/>
                </a:solidFill>
              </a:defRPr>
            </a:lvl4pPr>
            <a:lvl5pPr indent="-304800" lvl="4" marL="2286000" algn="l">
              <a:lnSpc>
                <a:spcPct val="115000"/>
              </a:lnSpc>
              <a:spcBef>
                <a:spcPts val="0"/>
              </a:spcBef>
              <a:spcAft>
                <a:spcPts val="0"/>
              </a:spcAft>
              <a:buSzPts val="1200"/>
              <a:buChar char="○"/>
              <a:defRPr>
                <a:solidFill>
                  <a:srgbClr val="434343"/>
                </a:solidFill>
              </a:defRPr>
            </a:lvl5pPr>
            <a:lvl6pPr indent="-304800" lvl="5" marL="2743200" algn="l">
              <a:lnSpc>
                <a:spcPct val="115000"/>
              </a:lnSpc>
              <a:spcBef>
                <a:spcPts val="0"/>
              </a:spcBef>
              <a:spcAft>
                <a:spcPts val="0"/>
              </a:spcAft>
              <a:buSzPts val="1200"/>
              <a:buChar char="■"/>
              <a:defRPr>
                <a:solidFill>
                  <a:srgbClr val="434343"/>
                </a:solidFill>
              </a:defRPr>
            </a:lvl6pPr>
            <a:lvl7pPr indent="-304800" lvl="6" marL="3200400" algn="l">
              <a:lnSpc>
                <a:spcPct val="115000"/>
              </a:lnSpc>
              <a:spcBef>
                <a:spcPts val="0"/>
              </a:spcBef>
              <a:spcAft>
                <a:spcPts val="0"/>
              </a:spcAft>
              <a:buSzPts val="1200"/>
              <a:buChar char="●"/>
              <a:defRPr>
                <a:solidFill>
                  <a:srgbClr val="434343"/>
                </a:solidFill>
              </a:defRPr>
            </a:lvl7pPr>
            <a:lvl8pPr indent="-304800" lvl="7" marL="3657600" algn="l">
              <a:lnSpc>
                <a:spcPct val="115000"/>
              </a:lnSpc>
              <a:spcBef>
                <a:spcPts val="0"/>
              </a:spcBef>
              <a:spcAft>
                <a:spcPts val="0"/>
              </a:spcAft>
              <a:buSzPts val="1200"/>
              <a:buChar char="○"/>
              <a:defRPr>
                <a:solidFill>
                  <a:srgbClr val="434343"/>
                </a:solidFill>
              </a:defRPr>
            </a:lvl8pPr>
            <a:lvl9pPr indent="-304800" lvl="8" marL="4114800" algn="l">
              <a:lnSpc>
                <a:spcPct val="115000"/>
              </a:lnSpc>
              <a:spcBef>
                <a:spcPts val="0"/>
              </a:spcBef>
              <a:spcAft>
                <a:spcPts val="0"/>
              </a:spcAft>
              <a:buSzPts val="1200"/>
              <a:buChar char="■"/>
              <a:defRPr>
                <a:solidFill>
                  <a:srgbClr val="434343"/>
                </a:solidFill>
              </a:defRPr>
            </a:lvl9pPr>
          </a:lstStyle>
          <a:p/>
        </p:txBody>
      </p:sp>
      <p:sp>
        <p:nvSpPr>
          <p:cNvPr id="49" name="Google Shape;49;p6"/>
          <p:cNvSpPr/>
          <p:nvPr>
            <p:ph idx="2" type="pic"/>
          </p:nvPr>
        </p:nvSpPr>
        <p:spPr>
          <a:xfrm>
            <a:off x="758988" y="763150"/>
            <a:ext cx="2484900" cy="3618300"/>
          </a:xfrm>
          <a:prstGeom prst="rect">
            <a:avLst/>
          </a:prstGeom>
          <a:noFill/>
          <a:ln cap="flat" cmpd="sng" w="9525">
            <a:solidFill>
              <a:schemeClr val="lt2"/>
            </a:solidFill>
            <a:prstDash val="solid"/>
            <a:round/>
            <a:headEnd len="sm" w="sm" type="none"/>
            <a:tailEnd len="sm" w="sm" type="none"/>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b="7820" l="0" r="0" t="7803"/>
          <a:stretch/>
        </p:blipFill>
        <p:spPr>
          <a:xfrm flipH="1">
            <a:off x="0" y="0"/>
            <a:ext cx="9144000" cy="5143500"/>
          </a:xfrm>
          <a:prstGeom prst="rect">
            <a:avLst/>
          </a:prstGeom>
          <a:noFill/>
          <a:ln>
            <a:noFill/>
          </a:ln>
        </p:spPr>
      </p:pic>
      <p:sp>
        <p:nvSpPr>
          <p:cNvPr id="52" name="Google Shape;52;p7"/>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3" name="Google Shape;53;p7"/>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4" name="Google Shape;54;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5" name="Google Shape;55;p7"/>
          <p:cNvSpPr txBox="1"/>
          <p:nvPr>
            <p:ph idx="1" type="subTitle"/>
          </p:nvPr>
        </p:nvSpPr>
        <p:spPr>
          <a:xfrm>
            <a:off x="5037686" y="2973514"/>
            <a:ext cx="2743200" cy="15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6" name="Google Shape;56;p7"/>
          <p:cNvSpPr txBox="1"/>
          <p:nvPr>
            <p:ph idx="2" type="subTitle"/>
          </p:nvPr>
        </p:nvSpPr>
        <p:spPr>
          <a:xfrm>
            <a:off x="1363106" y="2973511"/>
            <a:ext cx="2743200" cy="15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 name="Google Shape;57;p7"/>
          <p:cNvSpPr txBox="1"/>
          <p:nvPr>
            <p:ph idx="3" type="subTitle"/>
          </p:nvPr>
        </p:nvSpPr>
        <p:spPr>
          <a:xfrm>
            <a:off x="1363106" y="2516311"/>
            <a:ext cx="27432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8" name="Google Shape;58;p7"/>
          <p:cNvSpPr txBox="1"/>
          <p:nvPr>
            <p:ph idx="4" type="subTitle"/>
          </p:nvPr>
        </p:nvSpPr>
        <p:spPr>
          <a:xfrm>
            <a:off x="5037694" y="2516311"/>
            <a:ext cx="27432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9" name="Shape 59"/>
        <p:cNvGrpSpPr/>
        <p:nvPr/>
      </p:nvGrpSpPr>
      <p:grpSpPr>
        <a:xfrm>
          <a:off x="0" y="0"/>
          <a:ext cx="0" cy="0"/>
          <a:chOff x="0" y="0"/>
          <a:chExt cx="0" cy="0"/>
        </a:xfrm>
      </p:grpSpPr>
      <p:pic>
        <p:nvPicPr>
          <p:cNvPr id="60" name="Google Shape;60;p8"/>
          <p:cNvPicPr preferRelativeResize="0"/>
          <p:nvPr/>
        </p:nvPicPr>
        <p:blipFill rotWithShape="1">
          <a:blip r:embed="rId2">
            <a:alphaModFix/>
          </a:blip>
          <a:srcRect b="7812" l="0" r="0" t="7805"/>
          <a:stretch/>
        </p:blipFill>
        <p:spPr>
          <a:xfrm flipH="1">
            <a:off x="0" y="0"/>
            <a:ext cx="9144000" cy="5143500"/>
          </a:xfrm>
          <a:prstGeom prst="rect">
            <a:avLst/>
          </a:prstGeom>
          <a:noFill/>
          <a:ln>
            <a:noFill/>
          </a:ln>
        </p:spPr>
      </p:pic>
      <p:sp>
        <p:nvSpPr>
          <p:cNvPr id="61" name="Google Shape;61;p8"/>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62" name="Google Shape;62;p8"/>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63" name="Google Shape;63;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4" name="Google Shape;64;p8"/>
          <p:cNvSpPr txBox="1"/>
          <p:nvPr>
            <p:ph idx="1" type="subTitle"/>
          </p:nvPr>
        </p:nvSpPr>
        <p:spPr>
          <a:xfrm>
            <a:off x="715100" y="2855700"/>
            <a:ext cx="2496300" cy="165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 name="Google Shape;65;p8"/>
          <p:cNvSpPr txBox="1"/>
          <p:nvPr>
            <p:ph idx="2" type="subTitle"/>
          </p:nvPr>
        </p:nvSpPr>
        <p:spPr>
          <a:xfrm>
            <a:off x="3324150" y="2855700"/>
            <a:ext cx="2495700" cy="165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 name="Google Shape;66;p8"/>
          <p:cNvSpPr txBox="1"/>
          <p:nvPr>
            <p:ph idx="3" type="subTitle"/>
          </p:nvPr>
        </p:nvSpPr>
        <p:spPr>
          <a:xfrm>
            <a:off x="5932600" y="2855700"/>
            <a:ext cx="2496300" cy="165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 name="Google Shape;67;p8"/>
          <p:cNvSpPr txBox="1"/>
          <p:nvPr>
            <p:ph idx="4" type="subTitle"/>
          </p:nvPr>
        </p:nvSpPr>
        <p:spPr>
          <a:xfrm>
            <a:off x="715100" y="2398500"/>
            <a:ext cx="24963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68" name="Google Shape;68;p8"/>
          <p:cNvSpPr txBox="1"/>
          <p:nvPr>
            <p:ph idx="5" type="subTitle"/>
          </p:nvPr>
        </p:nvSpPr>
        <p:spPr>
          <a:xfrm>
            <a:off x="3324150" y="2398500"/>
            <a:ext cx="24957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69" name="Google Shape;69;p8"/>
          <p:cNvSpPr txBox="1"/>
          <p:nvPr>
            <p:ph idx="6" type="subTitle"/>
          </p:nvPr>
        </p:nvSpPr>
        <p:spPr>
          <a:xfrm>
            <a:off x="5932600" y="2398500"/>
            <a:ext cx="24963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0"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b="15626" l="0" r="0" t="0"/>
          <a:stretch/>
        </p:blipFill>
        <p:spPr>
          <a:xfrm flipH="1">
            <a:off x="0" y="0"/>
            <a:ext cx="9144000" cy="5143500"/>
          </a:xfrm>
          <a:prstGeom prst="rect">
            <a:avLst/>
          </a:prstGeom>
          <a:noFill/>
          <a:ln>
            <a:noFill/>
          </a:ln>
        </p:spPr>
      </p:pic>
      <p:sp>
        <p:nvSpPr>
          <p:cNvPr id="72" name="Google Shape;72;p9"/>
          <p:cNvSpPr/>
          <p:nvPr/>
        </p:nvSpPr>
        <p:spPr>
          <a:xfrm>
            <a:off x="-9600" y="-960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73" name="Google Shape;73;p9"/>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74" name="Google Shape;74;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5" name="Google Shape;75;p9"/>
          <p:cNvSpPr txBox="1"/>
          <p:nvPr>
            <p:ph idx="1" type="subTitle"/>
          </p:nvPr>
        </p:nvSpPr>
        <p:spPr>
          <a:xfrm>
            <a:off x="1731599" y="1315444"/>
            <a:ext cx="23775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b="1" sz="1800">
                <a:solidFill>
                  <a:schemeClr val="dk1"/>
                </a:solidFill>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76" name="Google Shape;76;p9"/>
          <p:cNvSpPr txBox="1"/>
          <p:nvPr>
            <p:ph idx="2" type="subTitle"/>
          </p:nvPr>
        </p:nvSpPr>
        <p:spPr>
          <a:xfrm>
            <a:off x="1731600" y="1772644"/>
            <a:ext cx="23775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9"/>
          <p:cNvSpPr txBox="1"/>
          <p:nvPr>
            <p:ph idx="3" type="subTitle"/>
          </p:nvPr>
        </p:nvSpPr>
        <p:spPr>
          <a:xfrm>
            <a:off x="5949301" y="1772650"/>
            <a:ext cx="23775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9"/>
          <p:cNvSpPr txBox="1"/>
          <p:nvPr>
            <p:ph idx="4" type="subTitle"/>
          </p:nvPr>
        </p:nvSpPr>
        <p:spPr>
          <a:xfrm>
            <a:off x="1731600" y="3601444"/>
            <a:ext cx="23775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9" name="Google Shape;79;p9"/>
          <p:cNvSpPr txBox="1"/>
          <p:nvPr>
            <p:ph idx="5" type="subTitle"/>
          </p:nvPr>
        </p:nvSpPr>
        <p:spPr>
          <a:xfrm>
            <a:off x="5949301" y="3601450"/>
            <a:ext cx="23775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0" name="Google Shape;80;p9"/>
          <p:cNvSpPr txBox="1"/>
          <p:nvPr>
            <p:ph idx="6" type="subTitle"/>
          </p:nvPr>
        </p:nvSpPr>
        <p:spPr>
          <a:xfrm>
            <a:off x="1731599" y="3144244"/>
            <a:ext cx="23775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b="1" sz="1800">
                <a:solidFill>
                  <a:schemeClr val="dk1"/>
                </a:solidFill>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81" name="Google Shape;81;p9"/>
          <p:cNvSpPr txBox="1"/>
          <p:nvPr>
            <p:ph idx="7" type="subTitle"/>
          </p:nvPr>
        </p:nvSpPr>
        <p:spPr>
          <a:xfrm>
            <a:off x="5949299" y="1315450"/>
            <a:ext cx="23775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b="1" sz="1800">
                <a:solidFill>
                  <a:schemeClr val="dk1"/>
                </a:solidFill>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82" name="Google Shape;82;p9"/>
          <p:cNvSpPr txBox="1"/>
          <p:nvPr>
            <p:ph idx="8" type="subTitle"/>
          </p:nvPr>
        </p:nvSpPr>
        <p:spPr>
          <a:xfrm>
            <a:off x="5949299" y="3144250"/>
            <a:ext cx="23775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b="1" sz="1800">
                <a:solidFill>
                  <a:schemeClr val="dk1"/>
                </a:solidFill>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85" name="Google Shape;85;p10"/>
          <p:cNvSpPr/>
          <p:nvPr/>
        </p:nvSpPr>
        <p:spPr>
          <a:xfrm>
            <a:off x="0" y="0"/>
            <a:ext cx="9163200" cy="5162700"/>
          </a:xfrm>
          <a:prstGeom prst="rect">
            <a:avLst/>
          </a:prstGeom>
          <a:solidFill>
            <a:srgbClr val="191919">
              <a:alpha val="39607"/>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86" name="Google Shape;86;p10"/>
          <p:cNvSpPr/>
          <p:nvPr/>
        </p:nvSpPr>
        <p:spPr>
          <a:xfrm>
            <a:off x="446850" y="300900"/>
            <a:ext cx="8250300" cy="4541700"/>
          </a:xfrm>
          <a:prstGeom prst="rect">
            <a:avLst/>
          </a:prstGeom>
          <a:solidFill>
            <a:srgbClr val="191919">
              <a:alpha val="70196"/>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87" name="Google Shape;87;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 name="Google Shape;88;p10"/>
          <p:cNvSpPr txBox="1"/>
          <p:nvPr>
            <p:ph idx="1" type="subTitle"/>
          </p:nvPr>
        </p:nvSpPr>
        <p:spPr>
          <a:xfrm>
            <a:off x="720000" y="1648682"/>
            <a:ext cx="2102100" cy="103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 name="Google Shape;89;p10"/>
          <p:cNvSpPr txBox="1"/>
          <p:nvPr>
            <p:ph idx="2" type="subTitle"/>
          </p:nvPr>
        </p:nvSpPr>
        <p:spPr>
          <a:xfrm>
            <a:off x="3522500" y="1648673"/>
            <a:ext cx="2103000" cy="103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 name="Google Shape;90;p10"/>
          <p:cNvSpPr txBox="1"/>
          <p:nvPr>
            <p:ph idx="3" type="subTitle"/>
          </p:nvPr>
        </p:nvSpPr>
        <p:spPr>
          <a:xfrm>
            <a:off x="720000" y="3439450"/>
            <a:ext cx="2103000" cy="103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 name="Google Shape;91;p10"/>
          <p:cNvSpPr txBox="1"/>
          <p:nvPr>
            <p:ph idx="4" type="subTitle"/>
          </p:nvPr>
        </p:nvSpPr>
        <p:spPr>
          <a:xfrm>
            <a:off x="3522950" y="3439450"/>
            <a:ext cx="2103000" cy="103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2" name="Google Shape;92;p10"/>
          <p:cNvSpPr txBox="1"/>
          <p:nvPr>
            <p:ph idx="5" type="subTitle"/>
          </p:nvPr>
        </p:nvSpPr>
        <p:spPr>
          <a:xfrm>
            <a:off x="6325900" y="1648673"/>
            <a:ext cx="2103000" cy="103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 name="Google Shape;93;p10"/>
          <p:cNvSpPr txBox="1"/>
          <p:nvPr>
            <p:ph idx="6" type="subTitle"/>
          </p:nvPr>
        </p:nvSpPr>
        <p:spPr>
          <a:xfrm>
            <a:off x="6325900" y="3439450"/>
            <a:ext cx="2103000" cy="103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10"/>
          <p:cNvSpPr txBox="1"/>
          <p:nvPr>
            <p:ph idx="7" type="subTitle"/>
          </p:nvPr>
        </p:nvSpPr>
        <p:spPr>
          <a:xfrm>
            <a:off x="720000" y="1191464"/>
            <a:ext cx="21030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95" name="Google Shape;95;p10"/>
          <p:cNvSpPr txBox="1"/>
          <p:nvPr>
            <p:ph idx="8" type="subTitle"/>
          </p:nvPr>
        </p:nvSpPr>
        <p:spPr>
          <a:xfrm>
            <a:off x="3522950" y="1191464"/>
            <a:ext cx="21030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96" name="Google Shape;96;p10"/>
          <p:cNvSpPr txBox="1"/>
          <p:nvPr>
            <p:ph idx="9" type="subTitle"/>
          </p:nvPr>
        </p:nvSpPr>
        <p:spPr>
          <a:xfrm>
            <a:off x="6325899" y="1191464"/>
            <a:ext cx="21030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97" name="Google Shape;97;p10"/>
          <p:cNvSpPr txBox="1"/>
          <p:nvPr>
            <p:ph idx="13" type="subTitle"/>
          </p:nvPr>
        </p:nvSpPr>
        <p:spPr>
          <a:xfrm>
            <a:off x="720000" y="2982248"/>
            <a:ext cx="21030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98" name="Google Shape;98;p10"/>
          <p:cNvSpPr txBox="1"/>
          <p:nvPr>
            <p:ph idx="14" type="subTitle"/>
          </p:nvPr>
        </p:nvSpPr>
        <p:spPr>
          <a:xfrm>
            <a:off x="3522950" y="2982251"/>
            <a:ext cx="21030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99" name="Google Shape;99;p10"/>
          <p:cNvSpPr txBox="1"/>
          <p:nvPr>
            <p:ph idx="15" type="subTitle"/>
          </p:nvPr>
        </p:nvSpPr>
        <p:spPr>
          <a:xfrm>
            <a:off x="6325899" y="2982251"/>
            <a:ext cx="21030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solidFill>
                  <a:schemeClr val="dk1"/>
                </a:solidFill>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Urbanist"/>
              <a:buNone/>
              <a:defRPr b="1" i="0" sz="3000" u="none" cap="none" strike="noStrike">
                <a:solidFill>
                  <a:schemeClr val="dk1"/>
                </a:solidFill>
                <a:latin typeface="Urbanist"/>
                <a:ea typeface="Urbanist"/>
                <a:cs typeface="Urbanist"/>
                <a:sym typeface="Urbanist"/>
              </a:defRPr>
            </a:lvl1pPr>
            <a:lvl2pPr lvl="1" marR="0" rtl="0" algn="l">
              <a:lnSpc>
                <a:spcPct val="100000"/>
              </a:lnSpc>
              <a:spcBef>
                <a:spcPts val="0"/>
              </a:spcBef>
              <a:spcAft>
                <a:spcPts val="0"/>
              </a:spcAft>
              <a:buClr>
                <a:schemeClr val="dk1"/>
              </a:buClr>
              <a:buSzPts val="3500"/>
              <a:buFont typeface="Raleway"/>
              <a:buNone/>
              <a:defRPr b="0" i="0" sz="3500" u="none" cap="none" strike="noStrike">
                <a:solidFill>
                  <a:schemeClr val="dk1"/>
                </a:solidFill>
                <a:latin typeface="Raleway"/>
                <a:ea typeface="Raleway"/>
                <a:cs typeface="Raleway"/>
                <a:sym typeface="Raleway"/>
              </a:defRPr>
            </a:lvl2pPr>
            <a:lvl3pPr lvl="2" marR="0" rtl="0" algn="l">
              <a:lnSpc>
                <a:spcPct val="100000"/>
              </a:lnSpc>
              <a:spcBef>
                <a:spcPts val="0"/>
              </a:spcBef>
              <a:spcAft>
                <a:spcPts val="0"/>
              </a:spcAft>
              <a:buClr>
                <a:schemeClr val="dk1"/>
              </a:buClr>
              <a:buSzPts val="3500"/>
              <a:buFont typeface="Raleway"/>
              <a:buNone/>
              <a:defRPr b="0" i="0" sz="3500" u="none" cap="none" strike="noStrike">
                <a:solidFill>
                  <a:schemeClr val="dk1"/>
                </a:solidFill>
                <a:latin typeface="Raleway"/>
                <a:ea typeface="Raleway"/>
                <a:cs typeface="Raleway"/>
                <a:sym typeface="Raleway"/>
              </a:defRPr>
            </a:lvl3pPr>
            <a:lvl4pPr lvl="3" marR="0" rtl="0" algn="l">
              <a:lnSpc>
                <a:spcPct val="100000"/>
              </a:lnSpc>
              <a:spcBef>
                <a:spcPts val="0"/>
              </a:spcBef>
              <a:spcAft>
                <a:spcPts val="0"/>
              </a:spcAft>
              <a:buClr>
                <a:schemeClr val="dk1"/>
              </a:buClr>
              <a:buSzPts val="3500"/>
              <a:buFont typeface="Raleway"/>
              <a:buNone/>
              <a:defRPr b="0" i="0" sz="3500" u="none" cap="none" strike="noStrike">
                <a:solidFill>
                  <a:schemeClr val="dk1"/>
                </a:solidFill>
                <a:latin typeface="Raleway"/>
                <a:ea typeface="Raleway"/>
                <a:cs typeface="Raleway"/>
                <a:sym typeface="Raleway"/>
              </a:defRPr>
            </a:lvl4pPr>
            <a:lvl5pPr lvl="4" marR="0" rtl="0" algn="l">
              <a:lnSpc>
                <a:spcPct val="100000"/>
              </a:lnSpc>
              <a:spcBef>
                <a:spcPts val="0"/>
              </a:spcBef>
              <a:spcAft>
                <a:spcPts val="0"/>
              </a:spcAft>
              <a:buClr>
                <a:schemeClr val="dk1"/>
              </a:buClr>
              <a:buSzPts val="3500"/>
              <a:buFont typeface="Raleway"/>
              <a:buNone/>
              <a:defRPr b="0" i="0" sz="3500" u="none" cap="none" strike="noStrike">
                <a:solidFill>
                  <a:schemeClr val="dk1"/>
                </a:solidFill>
                <a:latin typeface="Raleway"/>
                <a:ea typeface="Raleway"/>
                <a:cs typeface="Raleway"/>
                <a:sym typeface="Raleway"/>
              </a:defRPr>
            </a:lvl5pPr>
            <a:lvl6pPr lvl="5" marR="0" rtl="0" algn="l">
              <a:lnSpc>
                <a:spcPct val="100000"/>
              </a:lnSpc>
              <a:spcBef>
                <a:spcPts val="0"/>
              </a:spcBef>
              <a:spcAft>
                <a:spcPts val="0"/>
              </a:spcAft>
              <a:buClr>
                <a:schemeClr val="dk1"/>
              </a:buClr>
              <a:buSzPts val="3500"/>
              <a:buFont typeface="Raleway"/>
              <a:buNone/>
              <a:defRPr b="0" i="0" sz="3500" u="none" cap="none" strike="noStrike">
                <a:solidFill>
                  <a:schemeClr val="dk1"/>
                </a:solidFill>
                <a:latin typeface="Raleway"/>
                <a:ea typeface="Raleway"/>
                <a:cs typeface="Raleway"/>
                <a:sym typeface="Raleway"/>
              </a:defRPr>
            </a:lvl6pPr>
            <a:lvl7pPr lvl="6" marR="0" rtl="0" algn="l">
              <a:lnSpc>
                <a:spcPct val="100000"/>
              </a:lnSpc>
              <a:spcBef>
                <a:spcPts val="0"/>
              </a:spcBef>
              <a:spcAft>
                <a:spcPts val="0"/>
              </a:spcAft>
              <a:buClr>
                <a:schemeClr val="dk1"/>
              </a:buClr>
              <a:buSzPts val="3500"/>
              <a:buFont typeface="Raleway"/>
              <a:buNone/>
              <a:defRPr b="0" i="0" sz="3500" u="none" cap="none" strike="noStrike">
                <a:solidFill>
                  <a:schemeClr val="dk1"/>
                </a:solidFill>
                <a:latin typeface="Raleway"/>
                <a:ea typeface="Raleway"/>
                <a:cs typeface="Raleway"/>
                <a:sym typeface="Raleway"/>
              </a:defRPr>
            </a:lvl7pPr>
            <a:lvl8pPr lvl="7" marR="0" rtl="0" algn="l">
              <a:lnSpc>
                <a:spcPct val="100000"/>
              </a:lnSpc>
              <a:spcBef>
                <a:spcPts val="0"/>
              </a:spcBef>
              <a:spcAft>
                <a:spcPts val="0"/>
              </a:spcAft>
              <a:buClr>
                <a:schemeClr val="dk1"/>
              </a:buClr>
              <a:buSzPts val="3500"/>
              <a:buFont typeface="Raleway"/>
              <a:buNone/>
              <a:defRPr b="0" i="0" sz="3500" u="none" cap="none" strike="noStrike">
                <a:solidFill>
                  <a:schemeClr val="dk1"/>
                </a:solidFill>
                <a:latin typeface="Raleway"/>
                <a:ea typeface="Raleway"/>
                <a:cs typeface="Raleway"/>
                <a:sym typeface="Raleway"/>
              </a:defRPr>
            </a:lvl8pPr>
            <a:lvl9pPr lvl="8" marR="0" rtl="0" algn="l">
              <a:lnSpc>
                <a:spcPct val="100000"/>
              </a:lnSpc>
              <a:spcBef>
                <a:spcPts val="0"/>
              </a:spcBef>
              <a:spcAft>
                <a:spcPts val="0"/>
              </a:spcAft>
              <a:buClr>
                <a:schemeClr val="dk1"/>
              </a:buClr>
              <a:buSzPts val="3500"/>
              <a:buFont typeface="Raleway"/>
              <a:buNone/>
              <a:defRPr b="0" i="0" sz="3500" u="none" cap="none" strike="noStrike">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1pPr>
            <a:lvl2pPr indent="-304800" lvl="1" marL="9144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2pPr>
            <a:lvl3pPr indent="-304800" lvl="2" marL="13716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3pPr>
            <a:lvl4pPr indent="-304800" lvl="3" marL="18288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4pPr>
            <a:lvl5pPr indent="-304800" lvl="4" marL="22860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5pPr>
            <a:lvl6pPr indent="-304800" lvl="5" marL="27432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6pPr>
            <a:lvl7pPr indent="-304800" lvl="6" marL="32004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7pPr>
            <a:lvl8pPr indent="-304800" lvl="7" marL="36576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8pPr>
            <a:lvl9pPr indent="-304800" lvl="8" marL="4114800" marR="0" rtl="0" algn="l">
              <a:lnSpc>
                <a:spcPct val="100000"/>
              </a:lnSpc>
              <a:spcBef>
                <a:spcPts val="0"/>
              </a:spcBef>
              <a:spcAft>
                <a:spcPts val="0"/>
              </a:spcAft>
              <a:buClr>
                <a:schemeClr val="dk1"/>
              </a:buClr>
              <a:buSzPts val="1200"/>
              <a:buFont typeface="Barlow"/>
              <a:buChar char="■"/>
              <a:defRPr b="0" i="0" sz="12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ctrTitle"/>
          </p:nvPr>
        </p:nvSpPr>
        <p:spPr>
          <a:xfrm>
            <a:off x="1446450" y="1109988"/>
            <a:ext cx="6251100" cy="19383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5200"/>
              <a:buNone/>
            </a:pPr>
            <a:r>
              <a:rPr b="1" lang="en" sz="6500"/>
              <a:t>Reinforcement Learning</a:t>
            </a:r>
            <a:endParaRPr b="1" sz="6500">
              <a:latin typeface="Urbanist"/>
              <a:ea typeface="Urbanist"/>
              <a:cs typeface="Urbanist"/>
              <a:sym typeface="Urbanist"/>
            </a:endParaRPr>
          </a:p>
        </p:txBody>
      </p:sp>
      <p:sp>
        <p:nvSpPr>
          <p:cNvPr id="187" name="Google Shape;187;p26"/>
          <p:cNvSpPr txBox="1"/>
          <p:nvPr>
            <p:ph idx="1" type="subTitle"/>
          </p:nvPr>
        </p:nvSpPr>
        <p:spPr>
          <a:xfrm>
            <a:off x="1638900" y="3585300"/>
            <a:ext cx="5866200" cy="44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Done by: </a:t>
            </a:r>
            <a:endParaRPr/>
          </a:p>
          <a:p>
            <a:pPr indent="0" lvl="0" marL="0" rtl="0" algn="ctr">
              <a:lnSpc>
                <a:spcPct val="100000"/>
              </a:lnSpc>
              <a:spcBef>
                <a:spcPts val="0"/>
              </a:spcBef>
              <a:spcAft>
                <a:spcPts val="0"/>
              </a:spcAft>
              <a:buSzPts val="1200"/>
              <a:buNone/>
            </a:pPr>
            <a:r>
              <a:rPr lang="en"/>
              <a:t>Goh Rui Zhuo (2222329) and Toh Kien Yu (2222291)</a:t>
            </a:r>
            <a:endParaRPr/>
          </a:p>
        </p:txBody>
      </p:sp>
      <p:cxnSp>
        <p:nvCxnSpPr>
          <p:cNvPr id="188" name="Google Shape;188;p26"/>
          <p:cNvCxnSpPr/>
          <p:nvPr/>
        </p:nvCxnSpPr>
        <p:spPr>
          <a:xfrm>
            <a:off x="2155200" y="3316800"/>
            <a:ext cx="48336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2</a:t>
            </a:r>
            <a:endParaRPr/>
          </a:p>
        </p:txBody>
      </p:sp>
      <p:sp>
        <p:nvSpPr>
          <p:cNvPr id="249" name="Google Shape;249;p3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0" name="Google Shape;250;p35"/>
          <p:cNvSpPr txBox="1"/>
          <p:nvPr>
            <p:ph idx="1" type="subTitle"/>
          </p:nvPr>
        </p:nvSpPr>
        <p:spPr>
          <a:xfrm>
            <a:off x="1127450" y="1021850"/>
            <a:ext cx="6743100" cy="2461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0" lang="en" sz="1500"/>
              <a:t>This introduces a target network in addition to the main network. The target networks weights are updated less frequently than the main network's weights, providing </a:t>
            </a:r>
            <a:r>
              <a:rPr b="0" lang="en" sz="1500"/>
              <a:t>stability</a:t>
            </a:r>
            <a:r>
              <a:rPr b="0" lang="en" sz="1500"/>
              <a:t> to the learning proces</a:t>
            </a:r>
            <a:r>
              <a:rPr b="0" lang="en" sz="1500"/>
              <a:t>s</a:t>
            </a:r>
            <a:endParaRPr b="0" sz="1500"/>
          </a:p>
          <a:p>
            <a:pPr indent="0" lvl="0" marL="457200" rtl="0" algn="l">
              <a:spcBef>
                <a:spcPts val="0"/>
              </a:spcBef>
              <a:spcAft>
                <a:spcPts val="0"/>
              </a:spcAft>
              <a:buNone/>
            </a:pPr>
            <a:r>
              <a:t/>
            </a:r>
            <a:endParaRPr b="0" sz="1500"/>
          </a:p>
          <a:p>
            <a:pPr indent="-323850" lvl="0" marL="457200" rtl="0" algn="l">
              <a:spcBef>
                <a:spcPts val="0"/>
              </a:spcBef>
              <a:spcAft>
                <a:spcPts val="0"/>
              </a:spcAft>
              <a:buSzPts val="1500"/>
              <a:buChar char="-"/>
            </a:pPr>
            <a:r>
              <a:rPr b="0" lang="en" sz="1500"/>
              <a:t>This introduce a second network to provide much needed stability in Pendulum environment</a:t>
            </a:r>
            <a:endParaRPr b="0" sz="1500"/>
          </a:p>
          <a:p>
            <a:pPr indent="0" lvl="0" marL="457200" rtl="0" algn="l">
              <a:spcBef>
                <a:spcPts val="0"/>
              </a:spcBef>
              <a:spcAft>
                <a:spcPts val="0"/>
              </a:spcAft>
              <a:buNone/>
            </a:pPr>
            <a:r>
              <a:t/>
            </a:r>
            <a:endParaRPr b="0" sz="1500"/>
          </a:p>
          <a:p>
            <a:pPr indent="-323850" lvl="0" marL="457200" rtl="0" algn="l">
              <a:spcBef>
                <a:spcPts val="0"/>
              </a:spcBef>
              <a:spcAft>
                <a:spcPts val="0"/>
              </a:spcAft>
              <a:buSzPts val="1500"/>
              <a:buChar char="-"/>
            </a:pPr>
            <a:r>
              <a:rPr b="0" lang="en" sz="1500"/>
              <a:t>Similar epsilon gradient policy is utilise here</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t/>
            </a:r>
            <a:endParaRPr b="0"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2</a:t>
            </a:r>
            <a:endParaRPr/>
          </a:p>
        </p:txBody>
      </p:sp>
      <p:sp>
        <p:nvSpPr>
          <p:cNvPr id="256" name="Google Shape;256;p3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7" name="Google Shape;257;p36"/>
          <p:cNvPicPr preferRelativeResize="0"/>
          <p:nvPr/>
        </p:nvPicPr>
        <p:blipFill>
          <a:blip r:embed="rId3">
            <a:alphaModFix/>
          </a:blip>
          <a:stretch>
            <a:fillRect/>
          </a:stretch>
        </p:blipFill>
        <p:spPr>
          <a:xfrm>
            <a:off x="1762150" y="1161254"/>
            <a:ext cx="5143501" cy="2758275"/>
          </a:xfrm>
          <a:prstGeom prst="rect">
            <a:avLst/>
          </a:prstGeom>
          <a:noFill/>
          <a:ln>
            <a:noFill/>
          </a:ln>
        </p:spPr>
      </p:pic>
      <p:sp>
        <p:nvSpPr>
          <p:cNvPr id="258" name="Google Shape;258;p36"/>
          <p:cNvSpPr txBox="1"/>
          <p:nvPr/>
        </p:nvSpPr>
        <p:spPr>
          <a:xfrm>
            <a:off x="1949825" y="4048650"/>
            <a:ext cx="507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The score per episode fluctuates while the average score per episode slowly increases.</a:t>
            </a:r>
            <a:endParaRPr sz="1500">
              <a:solidFill>
                <a:schemeClr val="dk1"/>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3</a:t>
            </a:r>
            <a:endParaRPr/>
          </a:p>
        </p:txBody>
      </p:sp>
      <p:sp>
        <p:nvSpPr>
          <p:cNvPr id="264" name="Google Shape;264;p3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5" name="Google Shape;265;p37"/>
          <p:cNvSpPr txBox="1"/>
          <p:nvPr>
            <p:ph idx="1" type="subTitle"/>
          </p:nvPr>
        </p:nvSpPr>
        <p:spPr>
          <a:xfrm>
            <a:off x="1127450" y="1021850"/>
            <a:ext cx="6743100" cy="3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Neural Network</a:t>
            </a:r>
            <a:r>
              <a:rPr b="0" lang="en" sz="1500"/>
              <a:t>: Generally, in here, we tried to set the neural network to as simple as possible to see how much it needs and require here generally, hence we have a 5 dense layer model here, with the addition of leaky relu here</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rPr lang="en" sz="1500"/>
              <a:t>Buffer Class</a:t>
            </a:r>
            <a:r>
              <a:rPr b="0" lang="en" sz="1500"/>
              <a:t>: Creation </a:t>
            </a:r>
            <a:endParaRPr b="0" sz="1500"/>
          </a:p>
          <a:p>
            <a:pPr indent="-323850" lvl="0" marL="457200" rtl="0" algn="l">
              <a:spcBef>
                <a:spcPts val="0"/>
              </a:spcBef>
              <a:spcAft>
                <a:spcPts val="0"/>
              </a:spcAft>
              <a:buSzPts val="1500"/>
              <a:buAutoNum type="arabicPeriod"/>
            </a:pPr>
            <a:r>
              <a:rPr b="0" lang="en" sz="1500"/>
              <a:t>The agent here learn by trial and error and random sampling base on past </a:t>
            </a:r>
            <a:r>
              <a:rPr b="0" lang="en" sz="1500"/>
              <a:t>experiences</a:t>
            </a:r>
            <a:r>
              <a:rPr b="0" lang="en" sz="1500"/>
              <a:t> which reduces correlation between experiences and stabilises learning</a:t>
            </a:r>
            <a:endParaRPr b="0" sz="1500"/>
          </a:p>
          <a:p>
            <a:pPr indent="-323850" lvl="0" marL="457200" rtl="0" algn="l">
              <a:spcBef>
                <a:spcPts val="0"/>
              </a:spcBef>
              <a:spcAft>
                <a:spcPts val="0"/>
              </a:spcAft>
              <a:buSzPts val="1500"/>
              <a:buAutoNum type="arabicPeriod"/>
            </a:pPr>
            <a:r>
              <a:rPr b="0" lang="en" sz="1500"/>
              <a:t>Epsilon decay reduce the amount of random action selection as the agent become more trained</a:t>
            </a:r>
            <a:endParaRPr b="0"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3</a:t>
            </a:r>
            <a:endParaRPr/>
          </a:p>
        </p:txBody>
      </p:sp>
      <p:sp>
        <p:nvSpPr>
          <p:cNvPr id="271" name="Google Shape;271;p3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2" name="Google Shape;272;p38"/>
          <p:cNvPicPr preferRelativeResize="0"/>
          <p:nvPr/>
        </p:nvPicPr>
        <p:blipFill>
          <a:blip r:embed="rId3">
            <a:alphaModFix/>
          </a:blip>
          <a:stretch>
            <a:fillRect/>
          </a:stretch>
        </p:blipFill>
        <p:spPr>
          <a:xfrm>
            <a:off x="1748800" y="1037338"/>
            <a:ext cx="5468551" cy="2924325"/>
          </a:xfrm>
          <a:prstGeom prst="rect">
            <a:avLst/>
          </a:prstGeom>
          <a:noFill/>
          <a:ln>
            <a:noFill/>
          </a:ln>
        </p:spPr>
      </p:pic>
      <p:sp>
        <p:nvSpPr>
          <p:cNvPr id="273" name="Google Shape;273;p38"/>
          <p:cNvSpPr txBox="1"/>
          <p:nvPr/>
        </p:nvSpPr>
        <p:spPr>
          <a:xfrm>
            <a:off x="1994650" y="4078975"/>
            <a:ext cx="539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The score per episode fluctuates while the average score per episode slowly increases.</a:t>
            </a:r>
            <a:endParaRPr sz="1500">
              <a:solidFill>
                <a:schemeClr val="dk1"/>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776025"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4</a:t>
            </a:r>
            <a:endParaRPr/>
          </a:p>
        </p:txBody>
      </p:sp>
      <p:sp>
        <p:nvSpPr>
          <p:cNvPr id="279" name="Google Shape;279;p3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0" name="Google Shape;280;p39"/>
          <p:cNvSpPr txBox="1"/>
          <p:nvPr/>
        </p:nvSpPr>
        <p:spPr>
          <a:xfrm>
            <a:off x="1524000" y="1378325"/>
            <a:ext cx="6096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Barlow"/>
                <a:ea typeface="Barlow"/>
                <a:cs typeface="Barlow"/>
                <a:sym typeface="Barlow"/>
              </a:rPr>
              <a:t>Neural Network</a:t>
            </a:r>
            <a:r>
              <a:rPr lang="en" sz="1500">
                <a:solidFill>
                  <a:schemeClr val="dk1"/>
                </a:solidFill>
                <a:latin typeface="Barlow"/>
                <a:ea typeface="Barlow"/>
                <a:cs typeface="Barlow"/>
                <a:sym typeface="Barlow"/>
              </a:rPr>
              <a:t>: </a:t>
            </a:r>
            <a:r>
              <a:rPr lang="en" sz="1500">
                <a:solidFill>
                  <a:schemeClr val="dk1"/>
                </a:solidFill>
                <a:latin typeface="Barlow"/>
                <a:ea typeface="Barlow"/>
                <a:cs typeface="Barlow"/>
                <a:sym typeface="Barlow"/>
              </a:rPr>
              <a:t>Baseline 4 was created as a Double Deep Q-Network model (DDQN ) with simplicity in mind with 5 dense layers with the use of LeakyReLU</a:t>
            </a:r>
            <a:endParaRPr sz="1500">
              <a:solidFill>
                <a:schemeClr val="dk1"/>
              </a:solidFill>
              <a:latin typeface="Barlow"/>
              <a:ea typeface="Barlow"/>
              <a:cs typeface="Barlow"/>
              <a:sym typeface="Barlow"/>
            </a:endParaRPr>
          </a:p>
          <a:p>
            <a:pPr indent="0" lvl="0" marL="0" rtl="0" algn="l">
              <a:spcBef>
                <a:spcPts val="0"/>
              </a:spcBef>
              <a:spcAft>
                <a:spcPts val="0"/>
              </a:spcAft>
              <a:buNone/>
            </a:pPr>
            <a:r>
              <a:t/>
            </a:r>
            <a:endParaRPr sz="1500">
              <a:solidFill>
                <a:schemeClr val="dk1"/>
              </a:solidFill>
              <a:latin typeface="Barlow"/>
              <a:ea typeface="Barlow"/>
              <a:cs typeface="Barlow"/>
              <a:sym typeface="Barlow"/>
            </a:endParaRPr>
          </a:p>
          <a:p>
            <a:pPr indent="0" lvl="0" marL="0" rtl="0" algn="l">
              <a:spcBef>
                <a:spcPts val="0"/>
              </a:spcBef>
              <a:spcAft>
                <a:spcPts val="0"/>
              </a:spcAft>
              <a:buNone/>
            </a:pPr>
            <a:r>
              <a:t/>
            </a:r>
            <a:endParaRPr sz="1500">
              <a:solidFill>
                <a:schemeClr val="dk1"/>
              </a:solidFill>
              <a:latin typeface="Barlow"/>
              <a:ea typeface="Barlow"/>
              <a:cs typeface="Barlow"/>
              <a:sym typeface="Barlow"/>
            </a:endParaRPr>
          </a:p>
          <a:p>
            <a:pPr indent="0" lvl="0" marL="0" rtl="0" algn="l">
              <a:spcBef>
                <a:spcPts val="0"/>
              </a:spcBef>
              <a:spcAft>
                <a:spcPts val="0"/>
              </a:spcAft>
              <a:buNone/>
            </a:pPr>
            <a:r>
              <a:rPr b="1" lang="en" sz="1500">
                <a:solidFill>
                  <a:schemeClr val="dk1"/>
                </a:solidFill>
                <a:latin typeface="Barlow"/>
                <a:ea typeface="Barlow"/>
                <a:cs typeface="Barlow"/>
                <a:sym typeface="Barlow"/>
              </a:rPr>
              <a:t>Buffer Class</a:t>
            </a:r>
            <a:r>
              <a:rPr lang="en" sz="1500">
                <a:solidFill>
                  <a:schemeClr val="dk1"/>
                </a:solidFill>
                <a:latin typeface="Barlow"/>
                <a:ea typeface="Barlow"/>
                <a:cs typeface="Barlow"/>
                <a:sym typeface="Barlow"/>
              </a:rPr>
              <a:t>: Creation </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Raleway"/>
              <a:buAutoNum type="arabicPeriod"/>
            </a:pPr>
            <a:r>
              <a:rPr lang="en" sz="1500">
                <a:solidFill>
                  <a:schemeClr val="dk1"/>
                </a:solidFill>
                <a:latin typeface="Barlow"/>
                <a:ea typeface="Barlow"/>
                <a:cs typeface="Barlow"/>
                <a:sym typeface="Barlow"/>
              </a:rPr>
              <a:t>The agent here learn by trial and error and based on past experiences which reduces correlation between experiences and stabilises learning</a:t>
            </a:r>
            <a:endParaRPr sz="1500">
              <a:solidFill>
                <a:schemeClr val="dk1"/>
              </a:solidFill>
              <a:latin typeface="Barlow"/>
              <a:ea typeface="Barlow"/>
              <a:cs typeface="Barlow"/>
              <a:sym typeface="Barlow"/>
            </a:endParaRPr>
          </a:p>
          <a:p>
            <a:pPr indent="-323850" lvl="0" marL="457200" rtl="0" algn="l">
              <a:spcBef>
                <a:spcPts val="0"/>
              </a:spcBef>
              <a:spcAft>
                <a:spcPts val="0"/>
              </a:spcAft>
              <a:buClr>
                <a:schemeClr val="dk1"/>
              </a:buClr>
              <a:buSzPts val="1500"/>
              <a:buFont typeface="Raleway"/>
              <a:buAutoNum type="arabicPeriod"/>
            </a:pPr>
            <a:r>
              <a:rPr lang="en" sz="1500">
                <a:solidFill>
                  <a:schemeClr val="dk1"/>
                </a:solidFill>
                <a:latin typeface="Barlow"/>
                <a:ea typeface="Barlow"/>
                <a:cs typeface="Barlow"/>
                <a:sym typeface="Barlow"/>
              </a:rPr>
              <a:t>It improves the sample efficiency when training</a:t>
            </a:r>
            <a:endParaRPr sz="1500">
              <a:solidFill>
                <a:schemeClr val="dk1"/>
              </a:solidFill>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4</a:t>
            </a:r>
            <a:endParaRPr/>
          </a:p>
        </p:txBody>
      </p:sp>
      <p:sp>
        <p:nvSpPr>
          <p:cNvPr id="286" name="Google Shape;286;p4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7" name="Google Shape;287;p40"/>
          <p:cNvPicPr preferRelativeResize="0"/>
          <p:nvPr/>
        </p:nvPicPr>
        <p:blipFill>
          <a:blip r:embed="rId3">
            <a:alphaModFix/>
          </a:blip>
          <a:stretch>
            <a:fillRect/>
          </a:stretch>
        </p:blipFill>
        <p:spPr>
          <a:xfrm>
            <a:off x="1618075" y="920038"/>
            <a:ext cx="5766200" cy="3070426"/>
          </a:xfrm>
          <a:prstGeom prst="rect">
            <a:avLst/>
          </a:prstGeom>
          <a:noFill/>
          <a:ln>
            <a:noFill/>
          </a:ln>
        </p:spPr>
      </p:pic>
      <p:sp>
        <p:nvSpPr>
          <p:cNvPr id="288" name="Google Shape;288;p40"/>
          <p:cNvSpPr txBox="1"/>
          <p:nvPr/>
        </p:nvSpPr>
        <p:spPr>
          <a:xfrm>
            <a:off x="2330825" y="4106975"/>
            <a:ext cx="510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The score per episode fluctuates while the average score per episode slowly increases.</a:t>
            </a:r>
            <a:endParaRPr sz="1500">
              <a:solidFill>
                <a:schemeClr val="dk1"/>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5</a:t>
            </a:r>
            <a:endParaRPr/>
          </a:p>
        </p:txBody>
      </p:sp>
      <p:sp>
        <p:nvSpPr>
          <p:cNvPr id="294" name="Google Shape;294;p4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5" name="Google Shape;295;p41"/>
          <p:cNvSpPr txBox="1"/>
          <p:nvPr>
            <p:ph idx="1" type="subTitle"/>
          </p:nvPr>
        </p:nvSpPr>
        <p:spPr>
          <a:xfrm>
            <a:off x="1127450" y="1021850"/>
            <a:ext cx="6743100" cy="24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Neural Network</a:t>
            </a:r>
            <a:r>
              <a:rPr b="0" lang="en" sz="1500"/>
              <a:t>:  Baseline 5 is created as a Dueling DQN. The </a:t>
            </a:r>
            <a:r>
              <a:rPr b="0" lang="en" sz="1500"/>
              <a:t>network basically estimates 2 things, the value of the given state and what the advantages are taking each possible action at that state</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rPr lang="en" sz="1500"/>
              <a:t>Buffer Class</a:t>
            </a:r>
            <a:r>
              <a:rPr b="0" lang="en" sz="1500"/>
              <a:t>: Creation </a:t>
            </a:r>
            <a:endParaRPr b="0" sz="1500"/>
          </a:p>
          <a:p>
            <a:pPr indent="-323850" lvl="0" marL="457200" rtl="0" algn="l">
              <a:spcBef>
                <a:spcPts val="0"/>
              </a:spcBef>
              <a:spcAft>
                <a:spcPts val="0"/>
              </a:spcAft>
              <a:buSzPts val="1500"/>
              <a:buAutoNum type="arabicPeriod"/>
            </a:pPr>
            <a:r>
              <a:rPr b="0" lang="en" sz="1500"/>
              <a:t>The agent here learn by trial and error and random sampling base on past experiences which reduces correlation between experiences and stabilises learning</a:t>
            </a:r>
            <a:endParaRPr b="0" sz="1500"/>
          </a:p>
          <a:p>
            <a:pPr indent="-323850" lvl="0" marL="457200" rtl="0" algn="l">
              <a:spcBef>
                <a:spcPts val="0"/>
              </a:spcBef>
              <a:spcAft>
                <a:spcPts val="0"/>
              </a:spcAft>
              <a:buSzPts val="1500"/>
              <a:buAutoNum type="arabicPeriod"/>
            </a:pPr>
            <a:r>
              <a:rPr b="0" lang="en" sz="1500"/>
              <a:t>Random sampling </a:t>
            </a:r>
            <a:endParaRPr b="0" sz="1500"/>
          </a:p>
          <a:p>
            <a:pPr indent="-323850" lvl="0" marL="457200" rtl="0" algn="l">
              <a:spcBef>
                <a:spcPts val="0"/>
              </a:spcBef>
              <a:spcAft>
                <a:spcPts val="0"/>
              </a:spcAft>
              <a:buSzPts val="1500"/>
              <a:buAutoNum type="arabicPeriod"/>
            </a:pPr>
            <a:r>
              <a:rPr b="0" lang="en" sz="1500"/>
              <a:t>Epsilon decay reduce the amount of random action selection as the agent become more train.</a:t>
            </a:r>
            <a:endParaRPr b="0" sz="1500"/>
          </a:p>
          <a:p>
            <a:pPr indent="0" lvl="0" marL="0" rtl="0" algn="l">
              <a:spcBef>
                <a:spcPts val="0"/>
              </a:spcBef>
              <a:spcAft>
                <a:spcPts val="0"/>
              </a:spcAft>
              <a:buNone/>
            </a:pPr>
            <a:r>
              <a:t/>
            </a:r>
            <a:endParaRPr b="0"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720000" y="320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5</a:t>
            </a:r>
            <a:endParaRPr/>
          </a:p>
        </p:txBody>
      </p:sp>
      <p:sp>
        <p:nvSpPr>
          <p:cNvPr id="301" name="Google Shape;301;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2" name="Google Shape;302;p42"/>
          <p:cNvPicPr preferRelativeResize="0"/>
          <p:nvPr/>
        </p:nvPicPr>
        <p:blipFill>
          <a:blip r:embed="rId3">
            <a:alphaModFix/>
          </a:blip>
          <a:stretch>
            <a:fillRect/>
          </a:stretch>
        </p:blipFill>
        <p:spPr>
          <a:xfrm>
            <a:off x="1889873" y="1110140"/>
            <a:ext cx="5678001" cy="2923224"/>
          </a:xfrm>
          <a:prstGeom prst="rect">
            <a:avLst/>
          </a:prstGeom>
          <a:noFill/>
          <a:ln>
            <a:noFill/>
          </a:ln>
        </p:spPr>
      </p:pic>
      <p:sp>
        <p:nvSpPr>
          <p:cNvPr id="303" name="Google Shape;303;p42"/>
          <p:cNvSpPr txBox="1"/>
          <p:nvPr/>
        </p:nvSpPr>
        <p:spPr>
          <a:xfrm>
            <a:off x="2017050" y="4151300"/>
            <a:ext cx="589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The score per episode fluctuates while the average score per episode slowly increases.</a:t>
            </a:r>
            <a:endParaRPr sz="1500">
              <a:solidFill>
                <a:schemeClr val="dk1"/>
              </a:solidFill>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1928675" y="2892350"/>
            <a:ext cx="54261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Model Improvement</a:t>
            </a:r>
            <a:endParaRPr/>
          </a:p>
        </p:txBody>
      </p:sp>
      <p:sp>
        <p:nvSpPr>
          <p:cNvPr id="309" name="Google Shape;309;p43"/>
          <p:cNvSpPr txBox="1"/>
          <p:nvPr>
            <p:ph idx="2" type="title"/>
          </p:nvPr>
        </p:nvSpPr>
        <p:spPr>
          <a:xfrm>
            <a:off x="3807075" y="1718550"/>
            <a:ext cx="1117500" cy="57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dk1"/>
                </a:solidFill>
              </a:rPr>
              <a:t>04</a:t>
            </a:r>
            <a:endParaRPr>
              <a:solidFill>
                <a:schemeClr val="dk1"/>
              </a:solidFill>
            </a:endParaRPr>
          </a:p>
        </p:txBody>
      </p:sp>
      <p:cxnSp>
        <p:nvCxnSpPr>
          <p:cNvPr id="310" name="Google Shape;310;p43"/>
          <p:cNvCxnSpPr/>
          <p:nvPr/>
        </p:nvCxnSpPr>
        <p:spPr>
          <a:xfrm>
            <a:off x="2717800" y="3624325"/>
            <a:ext cx="3556500" cy="0"/>
          </a:xfrm>
          <a:prstGeom prst="straightConnector1">
            <a:avLst/>
          </a:prstGeom>
          <a:noFill/>
          <a:ln cap="flat" cmpd="sng" w="9525">
            <a:solidFill>
              <a:schemeClr val="lt2"/>
            </a:solidFill>
            <a:prstDash val="solid"/>
            <a:round/>
            <a:headEnd len="sm" w="sm" type="none"/>
            <a:tailEnd len="sm" w="sm" type="none"/>
          </a:ln>
        </p:spPr>
      </p:cxnSp>
      <p:sp>
        <p:nvSpPr>
          <p:cNvPr id="311" name="Google Shape;311;p43"/>
          <p:cNvSpPr txBox="1"/>
          <p:nvPr>
            <p:ph idx="4294967295" type="subTitle"/>
          </p:nvPr>
        </p:nvSpPr>
        <p:spPr>
          <a:xfrm>
            <a:off x="2629625" y="3780300"/>
            <a:ext cx="45792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We will further improve baseline model 2 and 3</a:t>
            </a:r>
            <a:endParaRPr b="0"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t>Model Improvement - Change Of Policy Type (Model 2) </a:t>
            </a:r>
            <a:endParaRPr sz="2000"/>
          </a:p>
        </p:txBody>
      </p:sp>
      <p:sp>
        <p:nvSpPr>
          <p:cNvPr id="317" name="Google Shape;317;p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8" name="Google Shape;318;p44"/>
          <p:cNvSpPr txBox="1"/>
          <p:nvPr/>
        </p:nvSpPr>
        <p:spPr>
          <a:xfrm>
            <a:off x="1516200" y="1871200"/>
            <a:ext cx="19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dk1"/>
                </a:solidFill>
                <a:latin typeface="Barlow"/>
                <a:ea typeface="Barlow"/>
                <a:cs typeface="Barlow"/>
                <a:sym typeface="Barlow"/>
              </a:rPr>
              <a:t>UCB Policy</a:t>
            </a:r>
            <a:endParaRPr sz="2000" u="sng">
              <a:solidFill>
                <a:schemeClr val="dk1"/>
              </a:solidFill>
              <a:latin typeface="Barlow"/>
              <a:ea typeface="Barlow"/>
              <a:cs typeface="Barlow"/>
              <a:sym typeface="Barlow"/>
            </a:endParaRPr>
          </a:p>
        </p:txBody>
      </p:sp>
      <p:sp>
        <p:nvSpPr>
          <p:cNvPr id="319" name="Google Shape;319;p44"/>
          <p:cNvSpPr txBox="1"/>
          <p:nvPr/>
        </p:nvSpPr>
        <p:spPr>
          <a:xfrm>
            <a:off x="6105988" y="1950738"/>
            <a:ext cx="19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dk1"/>
                </a:solidFill>
                <a:latin typeface="Barlow"/>
                <a:ea typeface="Barlow"/>
                <a:cs typeface="Barlow"/>
                <a:sym typeface="Barlow"/>
              </a:rPr>
              <a:t>Greedy Policy</a:t>
            </a:r>
            <a:endParaRPr sz="2000" u="sng">
              <a:solidFill>
                <a:schemeClr val="dk1"/>
              </a:solidFill>
              <a:latin typeface="Barlow"/>
              <a:ea typeface="Barlow"/>
              <a:cs typeface="Barlow"/>
              <a:sym typeface="Barlow"/>
            </a:endParaRPr>
          </a:p>
        </p:txBody>
      </p:sp>
      <p:pic>
        <p:nvPicPr>
          <p:cNvPr id="320" name="Google Shape;320;p44"/>
          <p:cNvPicPr preferRelativeResize="0"/>
          <p:nvPr/>
        </p:nvPicPr>
        <p:blipFill>
          <a:blip r:embed="rId3">
            <a:alphaModFix/>
          </a:blip>
          <a:stretch>
            <a:fillRect/>
          </a:stretch>
        </p:blipFill>
        <p:spPr>
          <a:xfrm>
            <a:off x="361901" y="2443900"/>
            <a:ext cx="4333352" cy="2306726"/>
          </a:xfrm>
          <a:prstGeom prst="rect">
            <a:avLst/>
          </a:prstGeom>
          <a:noFill/>
          <a:ln>
            <a:noFill/>
          </a:ln>
        </p:spPr>
      </p:pic>
      <p:pic>
        <p:nvPicPr>
          <p:cNvPr id="321" name="Google Shape;321;p44"/>
          <p:cNvPicPr preferRelativeResize="0"/>
          <p:nvPr/>
        </p:nvPicPr>
        <p:blipFill>
          <a:blip r:embed="rId4">
            <a:alphaModFix/>
          </a:blip>
          <a:stretch>
            <a:fillRect/>
          </a:stretch>
        </p:blipFill>
        <p:spPr>
          <a:xfrm>
            <a:off x="4892477" y="2490800"/>
            <a:ext cx="4166347" cy="2212913"/>
          </a:xfrm>
          <a:prstGeom prst="rect">
            <a:avLst/>
          </a:prstGeom>
          <a:noFill/>
          <a:ln>
            <a:noFill/>
          </a:ln>
        </p:spPr>
      </p:pic>
      <p:sp>
        <p:nvSpPr>
          <p:cNvPr id="322" name="Google Shape;322;p44"/>
          <p:cNvSpPr txBox="1"/>
          <p:nvPr/>
        </p:nvSpPr>
        <p:spPr>
          <a:xfrm>
            <a:off x="1519800" y="813800"/>
            <a:ext cx="6104400" cy="121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UCB Policy focus on a more balanced approach, including discovering different course of actions. It mainly considers the variance in the reward estimate of each action</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Greedy Policy focus on exploitation, selecting actions with highest estimate of rewards. It tends to not explore different routes</a:t>
            </a:r>
            <a:endParaRPr>
              <a:solidFill>
                <a:schemeClr val="dk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Table of contents</a:t>
            </a:r>
            <a:endParaRPr/>
          </a:p>
        </p:txBody>
      </p:sp>
      <p:sp>
        <p:nvSpPr>
          <p:cNvPr id="194" name="Google Shape;194;p27"/>
          <p:cNvSpPr txBox="1"/>
          <p:nvPr>
            <p:ph idx="1" type="subTitle"/>
          </p:nvPr>
        </p:nvSpPr>
        <p:spPr>
          <a:xfrm>
            <a:off x="1442150" y="1325675"/>
            <a:ext cx="5991000" cy="2461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AutoNum type="arabicPeriod"/>
            </a:pPr>
            <a:r>
              <a:rPr lang="en"/>
              <a:t>Background Research + Approach Taken</a:t>
            </a:r>
            <a:endParaRPr/>
          </a:p>
          <a:p>
            <a:pPr indent="-381000" lvl="0" marL="457200" rtl="0" algn="l">
              <a:lnSpc>
                <a:spcPct val="100000"/>
              </a:lnSpc>
              <a:spcBef>
                <a:spcPts val="0"/>
              </a:spcBef>
              <a:spcAft>
                <a:spcPts val="0"/>
              </a:spcAft>
              <a:buSzPts val="2400"/>
              <a:buAutoNum type="arabicPeriod"/>
            </a:pPr>
            <a:r>
              <a:rPr lang="en"/>
              <a:t>Application of RL and Evaluation</a:t>
            </a:r>
            <a:endParaRPr/>
          </a:p>
          <a:p>
            <a:pPr indent="0" lvl="0" marL="457200" rtl="0" algn="l">
              <a:lnSpc>
                <a:spcPct val="100000"/>
              </a:lnSpc>
              <a:spcBef>
                <a:spcPts val="0"/>
              </a:spcBef>
              <a:spcAft>
                <a:spcPts val="0"/>
              </a:spcAft>
              <a:buNone/>
            </a:pPr>
            <a:r>
              <a:rPr lang="en"/>
              <a:t> ( Rationale + Explanations)</a:t>
            </a:r>
            <a:endParaRPr/>
          </a:p>
          <a:p>
            <a:pPr indent="-381000" lvl="0" marL="457200" rtl="0" algn="l">
              <a:lnSpc>
                <a:spcPct val="100000"/>
              </a:lnSpc>
              <a:spcBef>
                <a:spcPts val="0"/>
              </a:spcBef>
              <a:spcAft>
                <a:spcPts val="0"/>
              </a:spcAft>
              <a:buSzPts val="2400"/>
              <a:buAutoNum type="arabicPeriod"/>
            </a:pPr>
            <a:r>
              <a:rPr lang="en"/>
              <a:t>Model Improvement</a:t>
            </a:r>
            <a:endParaRPr/>
          </a:p>
          <a:p>
            <a:pPr indent="-381000" lvl="0" marL="457200" rtl="0" algn="l">
              <a:lnSpc>
                <a:spcPct val="100000"/>
              </a:lnSpc>
              <a:spcBef>
                <a:spcPts val="0"/>
              </a:spcBef>
              <a:spcAft>
                <a:spcPts val="0"/>
              </a:spcAft>
              <a:buSzPts val="2400"/>
              <a:buAutoNum type="arabicPeriod"/>
            </a:pPr>
            <a:r>
              <a:rPr lang="en"/>
              <a:t>Final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t>Model Improvement - Change Of Reward System (Model 2) </a:t>
            </a:r>
            <a:endParaRPr sz="2000"/>
          </a:p>
          <a:p>
            <a:pPr indent="0" lvl="0" marL="0" rtl="0" algn="ctr">
              <a:lnSpc>
                <a:spcPct val="100000"/>
              </a:lnSpc>
              <a:spcBef>
                <a:spcPts val="0"/>
              </a:spcBef>
              <a:spcAft>
                <a:spcPts val="0"/>
              </a:spcAft>
              <a:buSzPts val="3000"/>
              <a:buNone/>
            </a:pPr>
            <a:r>
              <a:rPr lang="en" sz="2000"/>
              <a:t> </a:t>
            </a:r>
            <a:endParaRPr sz="2000"/>
          </a:p>
        </p:txBody>
      </p:sp>
      <p:sp>
        <p:nvSpPr>
          <p:cNvPr id="328" name="Google Shape;328;p4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9" name="Google Shape;329;p45"/>
          <p:cNvSpPr txBox="1"/>
          <p:nvPr/>
        </p:nvSpPr>
        <p:spPr>
          <a:xfrm>
            <a:off x="1568825" y="974925"/>
            <a:ext cx="6096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The reward system is customized  and enables the agent to learn behaviours that are much more oriented to the objective of stabilizing the pendulum.</a:t>
            </a:r>
            <a:endParaRPr>
              <a:solidFill>
                <a:schemeClr val="dk1"/>
              </a:solidFill>
              <a:latin typeface="Barlow"/>
              <a:ea typeface="Barlow"/>
              <a:cs typeface="Barlow"/>
              <a:sym typeface="Barlow"/>
            </a:endParaRPr>
          </a:p>
        </p:txBody>
      </p:sp>
      <p:pic>
        <p:nvPicPr>
          <p:cNvPr id="330" name="Google Shape;330;p45"/>
          <p:cNvPicPr preferRelativeResize="0"/>
          <p:nvPr/>
        </p:nvPicPr>
        <p:blipFill>
          <a:blip r:embed="rId3">
            <a:alphaModFix/>
          </a:blip>
          <a:stretch>
            <a:fillRect/>
          </a:stretch>
        </p:blipFill>
        <p:spPr>
          <a:xfrm>
            <a:off x="1392888" y="1566258"/>
            <a:ext cx="6447875" cy="34024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t>Model Improvement - Change Of Policy Type (Model 3) </a:t>
            </a:r>
            <a:endParaRPr sz="2000"/>
          </a:p>
        </p:txBody>
      </p:sp>
      <p:sp>
        <p:nvSpPr>
          <p:cNvPr id="336" name="Google Shape;336;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7" name="Google Shape;337;p46"/>
          <p:cNvSpPr txBox="1"/>
          <p:nvPr/>
        </p:nvSpPr>
        <p:spPr>
          <a:xfrm>
            <a:off x="1437750" y="2050525"/>
            <a:ext cx="19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dk1"/>
                </a:solidFill>
                <a:latin typeface="Barlow"/>
                <a:ea typeface="Barlow"/>
                <a:cs typeface="Barlow"/>
                <a:sym typeface="Barlow"/>
              </a:rPr>
              <a:t>UCB Policy</a:t>
            </a:r>
            <a:endParaRPr sz="2000" u="sng">
              <a:solidFill>
                <a:schemeClr val="dk1"/>
              </a:solidFill>
              <a:latin typeface="Barlow"/>
              <a:ea typeface="Barlow"/>
              <a:cs typeface="Barlow"/>
              <a:sym typeface="Barlow"/>
            </a:endParaRPr>
          </a:p>
        </p:txBody>
      </p:sp>
      <p:pic>
        <p:nvPicPr>
          <p:cNvPr id="338" name="Google Shape;338;p46"/>
          <p:cNvPicPr preferRelativeResize="0"/>
          <p:nvPr/>
        </p:nvPicPr>
        <p:blipFill>
          <a:blip r:embed="rId3">
            <a:alphaModFix/>
          </a:blip>
          <a:stretch>
            <a:fillRect/>
          </a:stretch>
        </p:blipFill>
        <p:spPr>
          <a:xfrm>
            <a:off x="123250" y="2564100"/>
            <a:ext cx="4549600" cy="2442825"/>
          </a:xfrm>
          <a:prstGeom prst="rect">
            <a:avLst/>
          </a:prstGeom>
          <a:noFill/>
          <a:ln>
            <a:noFill/>
          </a:ln>
        </p:spPr>
      </p:pic>
      <p:pic>
        <p:nvPicPr>
          <p:cNvPr id="339" name="Google Shape;339;p46"/>
          <p:cNvPicPr preferRelativeResize="0"/>
          <p:nvPr/>
        </p:nvPicPr>
        <p:blipFill>
          <a:blip r:embed="rId4">
            <a:alphaModFix/>
          </a:blip>
          <a:stretch>
            <a:fillRect/>
          </a:stretch>
        </p:blipFill>
        <p:spPr>
          <a:xfrm>
            <a:off x="4730875" y="2623225"/>
            <a:ext cx="4334673" cy="2324574"/>
          </a:xfrm>
          <a:prstGeom prst="rect">
            <a:avLst/>
          </a:prstGeom>
          <a:noFill/>
          <a:ln>
            <a:noFill/>
          </a:ln>
        </p:spPr>
      </p:pic>
      <p:sp>
        <p:nvSpPr>
          <p:cNvPr id="340" name="Google Shape;340;p46"/>
          <p:cNvSpPr txBox="1"/>
          <p:nvPr/>
        </p:nvSpPr>
        <p:spPr>
          <a:xfrm>
            <a:off x="6016363" y="2085238"/>
            <a:ext cx="19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dk1"/>
                </a:solidFill>
                <a:latin typeface="Barlow"/>
                <a:ea typeface="Barlow"/>
                <a:cs typeface="Barlow"/>
                <a:sym typeface="Barlow"/>
              </a:rPr>
              <a:t>Greedy Policy</a:t>
            </a:r>
            <a:endParaRPr sz="2000" u="sng">
              <a:solidFill>
                <a:schemeClr val="dk1"/>
              </a:solidFill>
              <a:latin typeface="Barlow"/>
              <a:ea typeface="Barlow"/>
              <a:cs typeface="Barlow"/>
              <a:sym typeface="Barlow"/>
            </a:endParaRPr>
          </a:p>
        </p:txBody>
      </p:sp>
      <p:sp>
        <p:nvSpPr>
          <p:cNvPr id="341" name="Google Shape;341;p46"/>
          <p:cNvSpPr txBox="1"/>
          <p:nvPr/>
        </p:nvSpPr>
        <p:spPr>
          <a:xfrm>
            <a:off x="1201875" y="873900"/>
            <a:ext cx="6104400" cy="121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UCB Policy focus on a more balanced approach, including discovering different course of actions. It mainly considers the variance in the reward estimate of each action</a:t>
            </a:r>
            <a:endParaRPr>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Greedy Policy focus on exploitation, selecting actions with highest estimate of rewards. It tends to not explore </a:t>
            </a:r>
            <a:r>
              <a:rPr lang="en">
                <a:solidFill>
                  <a:schemeClr val="dk1"/>
                </a:solidFill>
                <a:latin typeface="Barlow"/>
                <a:ea typeface="Barlow"/>
                <a:cs typeface="Barlow"/>
                <a:sym typeface="Barlow"/>
              </a:rPr>
              <a:t>different</a:t>
            </a:r>
            <a:r>
              <a:rPr lang="en">
                <a:solidFill>
                  <a:schemeClr val="dk1"/>
                </a:solidFill>
                <a:latin typeface="Barlow"/>
                <a:ea typeface="Barlow"/>
                <a:cs typeface="Barlow"/>
                <a:sym typeface="Barlow"/>
              </a:rPr>
              <a:t> routes</a:t>
            </a:r>
            <a:endParaRPr>
              <a:solidFill>
                <a:schemeClr val="dk1"/>
              </a:solidFill>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t>Model Improvement - Change Of Reward System </a:t>
            </a:r>
            <a:r>
              <a:rPr lang="en" sz="2000"/>
              <a:t>(Model 3) </a:t>
            </a:r>
            <a:endParaRPr sz="2000"/>
          </a:p>
          <a:p>
            <a:pPr indent="0" lvl="0" marL="0" rtl="0" algn="ctr">
              <a:lnSpc>
                <a:spcPct val="100000"/>
              </a:lnSpc>
              <a:spcBef>
                <a:spcPts val="0"/>
              </a:spcBef>
              <a:spcAft>
                <a:spcPts val="0"/>
              </a:spcAft>
              <a:buSzPts val="3000"/>
              <a:buNone/>
            </a:pPr>
            <a:r>
              <a:rPr lang="en" sz="2000"/>
              <a:t> </a:t>
            </a:r>
            <a:endParaRPr sz="2000"/>
          </a:p>
        </p:txBody>
      </p:sp>
      <p:sp>
        <p:nvSpPr>
          <p:cNvPr id="347" name="Google Shape;347;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48" name="Google Shape;348;p47"/>
          <p:cNvPicPr preferRelativeResize="0"/>
          <p:nvPr/>
        </p:nvPicPr>
        <p:blipFill>
          <a:blip r:embed="rId3">
            <a:alphaModFix/>
          </a:blip>
          <a:stretch>
            <a:fillRect/>
          </a:stretch>
        </p:blipFill>
        <p:spPr>
          <a:xfrm>
            <a:off x="1666938" y="1681712"/>
            <a:ext cx="5541174" cy="2967926"/>
          </a:xfrm>
          <a:prstGeom prst="rect">
            <a:avLst/>
          </a:prstGeom>
          <a:noFill/>
          <a:ln>
            <a:noFill/>
          </a:ln>
        </p:spPr>
      </p:pic>
      <p:sp>
        <p:nvSpPr>
          <p:cNvPr id="349" name="Google Shape;349;p47"/>
          <p:cNvSpPr txBox="1"/>
          <p:nvPr/>
        </p:nvSpPr>
        <p:spPr>
          <a:xfrm>
            <a:off x="1568825" y="974925"/>
            <a:ext cx="6096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The reward system is customized  and enables the agent to learn behaviours that are much more oriented to the objective of </a:t>
            </a:r>
            <a:r>
              <a:rPr lang="en">
                <a:solidFill>
                  <a:schemeClr val="dk1"/>
                </a:solidFill>
                <a:latin typeface="Barlow"/>
                <a:ea typeface="Barlow"/>
                <a:cs typeface="Barlow"/>
                <a:sym typeface="Barlow"/>
              </a:rPr>
              <a:t>stabilizing</a:t>
            </a:r>
            <a:r>
              <a:rPr lang="en">
                <a:solidFill>
                  <a:schemeClr val="dk1"/>
                </a:solidFill>
                <a:latin typeface="Barlow"/>
                <a:ea typeface="Barlow"/>
                <a:cs typeface="Barlow"/>
                <a:sym typeface="Barlow"/>
              </a:rPr>
              <a:t> the </a:t>
            </a:r>
            <a:r>
              <a:rPr lang="en">
                <a:solidFill>
                  <a:schemeClr val="dk1"/>
                </a:solidFill>
                <a:latin typeface="Barlow"/>
                <a:ea typeface="Barlow"/>
                <a:cs typeface="Barlow"/>
                <a:sym typeface="Barlow"/>
              </a:rPr>
              <a:t>pendulum.</a:t>
            </a:r>
            <a:endParaRPr>
              <a:solidFill>
                <a:schemeClr val="dk1"/>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t>Model Improvement - Change of Loss Function (Hinge Loss) </a:t>
            </a:r>
            <a:r>
              <a:rPr lang="en" sz="2000"/>
              <a:t>(Model 3) </a:t>
            </a:r>
            <a:endParaRPr sz="2000"/>
          </a:p>
          <a:p>
            <a:pPr indent="0" lvl="0" marL="0" rtl="0" algn="ctr">
              <a:lnSpc>
                <a:spcPct val="100000"/>
              </a:lnSpc>
              <a:spcBef>
                <a:spcPts val="0"/>
              </a:spcBef>
              <a:spcAft>
                <a:spcPts val="0"/>
              </a:spcAft>
              <a:buSzPts val="3000"/>
              <a:buNone/>
            </a:pPr>
            <a:r>
              <a:t/>
            </a:r>
            <a:endParaRPr sz="2000"/>
          </a:p>
        </p:txBody>
      </p:sp>
      <p:sp>
        <p:nvSpPr>
          <p:cNvPr id="355" name="Google Shape;355;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6" name="Google Shape;356;p48"/>
          <p:cNvSpPr txBox="1"/>
          <p:nvPr/>
        </p:nvSpPr>
        <p:spPr>
          <a:xfrm>
            <a:off x="2028300" y="986100"/>
            <a:ext cx="55917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Hinge Loss aim</a:t>
            </a:r>
            <a:r>
              <a:rPr lang="en">
                <a:solidFill>
                  <a:schemeClr val="dk1"/>
                </a:solidFill>
                <a:latin typeface="Barlow"/>
                <a:ea typeface="Barlow"/>
                <a:cs typeface="Barlow"/>
                <a:sym typeface="Barlow"/>
              </a:rPr>
              <a:t>s to find a decision boundary and not only penalizes wrong decisions but also penalize decisions that are not as confident. In order to not be penalized, the agent must have confident decision making as to what course of action it should take</a:t>
            </a:r>
            <a:endParaRPr>
              <a:solidFill>
                <a:schemeClr val="dk1"/>
              </a:solidFill>
              <a:latin typeface="Barlow"/>
              <a:ea typeface="Barlow"/>
              <a:cs typeface="Barlow"/>
              <a:sym typeface="Barlow"/>
            </a:endParaRPr>
          </a:p>
        </p:txBody>
      </p:sp>
      <p:pic>
        <p:nvPicPr>
          <p:cNvPr id="357" name="Google Shape;357;p48"/>
          <p:cNvPicPr preferRelativeResize="0"/>
          <p:nvPr/>
        </p:nvPicPr>
        <p:blipFill>
          <a:blip r:embed="rId3">
            <a:alphaModFix/>
          </a:blip>
          <a:stretch>
            <a:fillRect/>
          </a:stretch>
        </p:blipFill>
        <p:spPr>
          <a:xfrm>
            <a:off x="2028300" y="2095500"/>
            <a:ext cx="4545124" cy="2312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763425"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700"/>
              <a:t>Model Improvement - Learning Rate </a:t>
            </a:r>
            <a:r>
              <a:rPr lang="en" sz="1700"/>
              <a:t>Scheduler</a:t>
            </a:r>
            <a:r>
              <a:rPr lang="en" sz="1700"/>
              <a:t> (Cosine Decay) </a:t>
            </a:r>
            <a:r>
              <a:rPr lang="en" sz="1700"/>
              <a:t>(Model 3) </a:t>
            </a:r>
            <a:endParaRPr sz="1700"/>
          </a:p>
          <a:p>
            <a:pPr indent="0" lvl="0" marL="0" rtl="0" algn="ctr">
              <a:lnSpc>
                <a:spcPct val="100000"/>
              </a:lnSpc>
              <a:spcBef>
                <a:spcPts val="0"/>
              </a:spcBef>
              <a:spcAft>
                <a:spcPts val="0"/>
              </a:spcAft>
              <a:buSzPts val="3000"/>
              <a:buNone/>
            </a:pPr>
            <a:r>
              <a:t/>
            </a:r>
            <a:endParaRPr sz="1700"/>
          </a:p>
        </p:txBody>
      </p:sp>
      <p:sp>
        <p:nvSpPr>
          <p:cNvPr id="363" name="Google Shape;363;p4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64" name="Google Shape;364;p49"/>
          <p:cNvPicPr preferRelativeResize="0"/>
          <p:nvPr/>
        </p:nvPicPr>
        <p:blipFill>
          <a:blip r:embed="rId3">
            <a:alphaModFix/>
          </a:blip>
          <a:stretch>
            <a:fillRect/>
          </a:stretch>
        </p:blipFill>
        <p:spPr>
          <a:xfrm>
            <a:off x="1357375" y="1454375"/>
            <a:ext cx="5753102" cy="3054825"/>
          </a:xfrm>
          <a:prstGeom prst="rect">
            <a:avLst/>
          </a:prstGeom>
          <a:noFill/>
          <a:ln>
            <a:noFill/>
          </a:ln>
        </p:spPr>
      </p:pic>
      <p:sp>
        <p:nvSpPr>
          <p:cNvPr id="365" name="Google Shape;365;p49"/>
          <p:cNvSpPr txBox="1"/>
          <p:nvPr/>
        </p:nvSpPr>
        <p:spPr>
          <a:xfrm>
            <a:off x="1519725" y="874050"/>
            <a:ext cx="69477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Cosine Decay adjusts the learning rate following the cosine curve. It can enhance the stability  and efficiency of training process and achieve better performance.</a:t>
            </a:r>
            <a:endParaRPr>
              <a:solidFill>
                <a:schemeClr val="dk1"/>
              </a:solidFill>
              <a:latin typeface="Barlow"/>
              <a:ea typeface="Barlow"/>
              <a:cs typeface="Barlow"/>
              <a:sym typeface="Barlow"/>
            </a:endParaRPr>
          </a:p>
        </p:txBody>
      </p:sp>
      <p:sp>
        <p:nvSpPr>
          <p:cNvPr id="366" name="Google Shape;366;p49"/>
          <p:cNvSpPr txBox="1"/>
          <p:nvPr/>
        </p:nvSpPr>
        <p:spPr>
          <a:xfrm>
            <a:off x="1064550" y="4509200"/>
            <a:ext cx="7496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The score per episode fluctuates while the average score per episode slowly increases.</a:t>
            </a:r>
            <a:endParaRPr sz="1500">
              <a:solidFill>
                <a:schemeClr val="dk1"/>
              </a:solidFill>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763425"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t>Model Improvement - Hyperparameter Tuning </a:t>
            </a:r>
            <a:r>
              <a:rPr lang="en" sz="2000"/>
              <a:t>(Model 3) </a:t>
            </a:r>
            <a:endParaRPr sz="2000"/>
          </a:p>
          <a:p>
            <a:pPr indent="0" lvl="0" marL="0" rtl="0" algn="ctr">
              <a:lnSpc>
                <a:spcPct val="100000"/>
              </a:lnSpc>
              <a:spcBef>
                <a:spcPts val="0"/>
              </a:spcBef>
              <a:spcAft>
                <a:spcPts val="0"/>
              </a:spcAft>
              <a:buSzPts val="3000"/>
              <a:buNone/>
            </a:pPr>
            <a:r>
              <a:t/>
            </a:r>
            <a:endParaRPr sz="2000"/>
          </a:p>
        </p:txBody>
      </p:sp>
      <p:sp>
        <p:nvSpPr>
          <p:cNvPr id="372" name="Google Shape;372;p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3" name="Google Shape;373;p50"/>
          <p:cNvSpPr txBox="1"/>
          <p:nvPr/>
        </p:nvSpPr>
        <p:spPr>
          <a:xfrm>
            <a:off x="2876625" y="1017725"/>
            <a:ext cx="5289300" cy="10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Hyperparameter Tuning was done through a for loop function created to loop through all possible parameters.</a:t>
            </a:r>
            <a:endParaRPr sz="1200">
              <a:solidFill>
                <a:schemeClr val="dk1"/>
              </a:solidFill>
              <a:latin typeface="Barlow"/>
              <a:ea typeface="Barlow"/>
              <a:cs typeface="Barlow"/>
              <a:sym typeface="Barlow"/>
            </a:endParaRPr>
          </a:p>
        </p:txBody>
      </p:sp>
      <p:pic>
        <p:nvPicPr>
          <p:cNvPr id="374" name="Google Shape;374;p50"/>
          <p:cNvPicPr preferRelativeResize="0"/>
          <p:nvPr/>
        </p:nvPicPr>
        <p:blipFill>
          <a:blip r:embed="rId3">
            <a:alphaModFix/>
          </a:blip>
          <a:stretch>
            <a:fillRect/>
          </a:stretch>
        </p:blipFill>
        <p:spPr>
          <a:xfrm>
            <a:off x="864300" y="1775200"/>
            <a:ext cx="7301616" cy="2767675"/>
          </a:xfrm>
          <a:prstGeom prst="rect">
            <a:avLst/>
          </a:prstGeom>
          <a:noFill/>
          <a:ln>
            <a:noFill/>
          </a:ln>
        </p:spPr>
      </p:pic>
      <p:pic>
        <p:nvPicPr>
          <p:cNvPr id="375" name="Google Shape;375;p50"/>
          <p:cNvPicPr preferRelativeResize="0"/>
          <p:nvPr/>
        </p:nvPicPr>
        <p:blipFill>
          <a:blip r:embed="rId4">
            <a:alphaModFix/>
          </a:blip>
          <a:stretch>
            <a:fillRect/>
          </a:stretch>
        </p:blipFill>
        <p:spPr>
          <a:xfrm>
            <a:off x="457850" y="907725"/>
            <a:ext cx="2084300" cy="758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type="title"/>
          </p:nvPr>
        </p:nvSpPr>
        <p:spPr>
          <a:xfrm>
            <a:off x="1858950" y="2870650"/>
            <a:ext cx="54261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Final Model</a:t>
            </a:r>
            <a:endParaRPr/>
          </a:p>
        </p:txBody>
      </p:sp>
      <p:sp>
        <p:nvSpPr>
          <p:cNvPr id="381" name="Google Shape;381;p51"/>
          <p:cNvSpPr txBox="1"/>
          <p:nvPr>
            <p:ph idx="2" type="title"/>
          </p:nvPr>
        </p:nvSpPr>
        <p:spPr>
          <a:xfrm>
            <a:off x="4013250" y="1696850"/>
            <a:ext cx="1117500" cy="57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dk1"/>
                </a:solidFill>
              </a:rPr>
              <a:t>05</a:t>
            </a:r>
            <a:endParaRPr>
              <a:solidFill>
                <a:schemeClr val="dk1"/>
              </a:solidFill>
            </a:endParaRPr>
          </a:p>
        </p:txBody>
      </p:sp>
      <p:cxnSp>
        <p:nvCxnSpPr>
          <p:cNvPr id="382" name="Google Shape;382;p51"/>
          <p:cNvCxnSpPr/>
          <p:nvPr/>
        </p:nvCxnSpPr>
        <p:spPr>
          <a:xfrm>
            <a:off x="2793750" y="2571750"/>
            <a:ext cx="3556500" cy="0"/>
          </a:xfrm>
          <a:prstGeom prst="straightConnector1">
            <a:avLst/>
          </a:prstGeom>
          <a:noFill/>
          <a:ln cap="flat" cmpd="sng" w="9525">
            <a:solidFill>
              <a:schemeClr val="lt2"/>
            </a:solidFill>
            <a:prstDash val="solid"/>
            <a:round/>
            <a:headEnd len="sm" w="sm" type="none"/>
            <a:tailEnd len="sm" w="sm" type="none"/>
          </a:ln>
        </p:spPr>
      </p:cxnSp>
      <p:sp>
        <p:nvSpPr>
          <p:cNvPr id="383" name="Google Shape;383;p51"/>
          <p:cNvSpPr txBox="1"/>
          <p:nvPr/>
        </p:nvSpPr>
        <p:spPr>
          <a:xfrm>
            <a:off x="2917000" y="3558700"/>
            <a:ext cx="3728100" cy="10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Baseline 3 (UCB Policy) will be used as our final model.</a:t>
            </a:r>
            <a:endParaRPr sz="1200">
              <a:solidFill>
                <a:schemeClr val="dk1"/>
              </a:solidFill>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type="title"/>
          </p:nvPr>
        </p:nvSpPr>
        <p:spPr>
          <a:xfrm>
            <a:off x="763425"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00"/>
              <a:t>Final Model</a:t>
            </a:r>
            <a:endParaRPr sz="2000"/>
          </a:p>
        </p:txBody>
      </p:sp>
      <p:sp>
        <p:nvSpPr>
          <p:cNvPr id="389" name="Google Shape;389;p5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0" name="Google Shape;390;p52"/>
          <p:cNvSpPr txBox="1"/>
          <p:nvPr/>
        </p:nvSpPr>
        <p:spPr>
          <a:xfrm>
            <a:off x="2364475" y="961700"/>
            <a:ext cx="55917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The </a:t>
            </a:r>
            <a:r>
              <a:rPr lang="en">
                <a:solidFill>
                  <a:schemeClr val="dk1"/>
                </a:solidFill>
                <a:latin typeface="Barlow"/>
                <a:ea typeface="Barlow"/>
                <a:cs typeface="Barlow"/>
                <a:sym typeface="Barlow"/>
              </a:rPr>
              <a:t>pendulum</a:t>
            </a:r>
            <a:r>
              <a:rPr lang="en">
                <a:solidFill>
                  <a:schemeClr val="dk1"/>
                </a:solidFill>
                <a:latin typeface="Barlow"/>
                <a:ea typeface="Barlow"/>
                <a:cs typeface="Barlow"/>
                <a:sym typeface="Barlow"/>
              </a:rPr>
              <a:t> </a:t>
            </a:r>
            <a:r>
              <a:rPr lang="en">
                <a:solidFill>
                  <a:schemeClr val="dk1"/>
                </a:solidFill>
                <a:latin typeface="Barlow"/>
                <a:ea typeface="Barlow"/>
                <a:cs typeface="Barlow"/>
                <a:sym typeface="Barlow"/>
              </a:rPr>
              <a:t>stabilizes</a:t>
            </a:r>
            <a:r>
              <a:rPr lang="en">
                <a:solidFill>
                  <a:schemeClr val="dk1"/>
                </a:solidFill>
                <a:latin typeface="Barlow"/>
                <a:ea typeface="Barlow"/>
                <a:cs typeface="Barlow"/>
                <a:sym typeface="Barlow"/>
              </a:rPr>
              <a:t> after training for 2 episode.</a:t>
            </a:r>
            <a:endParaRPr>
              <a:solidFill>
                <a:schemeClr val="dk1"/>
              </a:solidFill>
              <a:latin typeface="Barlow"/>
              <a:ea typeface="Barlow"/>
              <a:cs typeface="Barlow"/>
              <a:sym typeface="Barlow"/>
            </a:endParaRPr>
          </a:p>
        </p:txBody>
      </p:sp>
      <p:pic>
        <p:nvPicPr>
          <p:cNvPr id="391" name="Google Shape;391;p52"/>
          <p:cNvPicPr preferRelativeResize="0"/>
          <p:nvPr/>
        </p:nvPicPr>
        <p:blipFill>
          <a:blip r:embed="rId3">
            <a:alphaModFix/>
          </a:blip>
          <a:stretch>
            <a:fillRect/>
          </a:stretch>
        </p:blipFill>
        <p:spPr>
          <a:xfrm>
            <a:off x="3117450" y="1495000"/>
            <a:ext cx="2909100" cy="3137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ph type="ctrTitle"/>
          </p:nvPr>
        </p:nvSpPr>
        <p:spPr>
          <a:xfrm>
            <a:off x="2430000" y="2145600"/>
            <a:ext cx="4284000" cy="1152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1858950" y="2870650"/>
            <a:ext cx="54261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Background Research</a:t>
            </a:r>
            <a:endParaRPr/>
          </a:p>
        </p:txBody>
      </p:sp>
      <p:sp>
        <p:nvSpPr>
          <p:cNvPr id="200" name="Google Shape;200;p28"/>
          <p:cNvSpPr txBox="1"/>
          <p:nvPr>
            <p:ph idx="2" type="title"/>
          </p:nvPr>
        </p:nvSpPr>
        <p:spPr>
          <a:xfrm>
            <a:off x="4013250" y="1696850"/>
            <a:ext cx="1117500" cy="57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dk1"/>
                </a:solidFill>
              </a:rPr>
              <a:t>01</a:t>
            </a:r>
            <a:endParaRPr>
              <a:solidFill>
                <a:schemeClr val="dk1"/>
              </a:solidFill>
            </a:endParaRPr>
          </a:p>
        </p:txBody>
      </p:sp>
      <p:cxnSp>
        <p:nvCxnSpPr>
          <p:cNvPr id="201" name="Google Shape;201;p28"/>
          <p:cNvCxnSpPr/>
          <p:nvPr/>
        </p:nvCxnSpPr>
        <p:spPr>
          <a:xfrm>
            <a:off x="2793750" y="2571750"/>
            <a:ext cx="35565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720000" y="2497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Background Research	</a:t>
            </a:r>
            <a:endParaRPr/>
          </a:p>
        </p:txBody>
      </p:sp>
      <p:sp>
        <p:nvSpPr>
          <p:cNvPr id="207" name="Google Shape;207;p29"/>
          <p:cNvSpPr txBox="1"/>
          <p:nvPr>
            <p:ph idx="1" type="subTitle"/>
          </p:nvPr>
        </p:nvSpPr>
        <p:spPr>
          <a:xfrm>
            <a:off x="498100" y="1086100"/>
            <a:ext cx="4797300" cy="282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u="sng"/>
              <a:t>What is reinforcement learning?</a:t>
            </a:r>
            <a:endParaRPr b="0" u="sng"/>
          </a:p>
          <a:p>
            <a:pPr indent="-381000" lvl="0" marL="457200" rtl="0" algn="l">
              <a:lnSpc>
                <a:spcPct val="100000"/>
              </a:lnSpc>
              <a:spcBef>
                <a:spcPts val="0"/>
              </a:spcBef>
              <a:spcAft>
                <a:spcPts val="0"/>
              </a:spcAft>
              <a:buSzPts val="2400"/>
              <a:buChar char="-"/>
            </a:pPr>
            <a:r>
              <a:rPr b="0" lang="en"/>
              <a:t>Reinforcement learning can be viewed as an form of learning between supervised and unsupervised.</a:t>
            </a:r>
            <a:r>
              <a:rPr b="0" lang="en"/>
              <a:t> </a:t>
            </a:r>
            <a:endParaRPr b="0"/>
          </a:p>
          <a:p>
            <a:pPr indent="-381000" lvl="0" marL="457200" rtl="0" algn="l">
              <a:lnSpc>
                <a:spcPct val="100000"/>
              </a:lnSpc>
              <a:spcBef>
                <a:spcPts val="0"/>
              </a:spcBef>
              <a:spcAft>
                <a:spcPts val="0"/>
              </a:spcAft>
              <a:buSzPts val="2400"/>
              <a:buChar char="-"/>
            </a:pPr>
            <a:r>
              <a:rPr b="0" lang="en"/>
              <a:t>Reinforcement learning involves no supervisor and only a reward is used for a is used for an agent to determine if they are doing well or not. Here, time is key component in RL where process is step by step with delayed feedback.</a:t>
            </a:r>
            <a:endParaRPr b="0"/>
          </a:p>
        </p:txBody>
      </p:sp>
      <p:pic>
        <p:nvPicPr>
          <p:cNvPr id="208" name="Google Shape;208;p29"/>
          <p:cNvPicPr preferRelativeResize="0"/>
          <p:nvPr/>
        </p:nvPicPr>
        <p:blipFill>
          <a:blip r:embed="rId3">
            <a:alphaModFix/>
          </a:blip>
          <a:stretch>
            <a:fillRect/>
          </a:stretch>
        </p:blipFill>
        <p:spPr>
          <a:xfrm>
            <a:off x="5575850" y="1086100"/>
            <a:ext cx="2848149" cy="1587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720000" y="2497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Approach Taken</a:t>
            </a:r>
            <a:r>
              <a:rPr lang="en"/>
              <a:t>	</a:t>
            </a:r>
            <a:endParaRPr/>
          </a:p>
        </p:txBody>
      </p:sp>
      <p:sp>
        <p:nvSpPr>
          <p:cNvPr id="214" name="Google Shape;214;p30"/>
          <p:cNvSpPr txBox="1"/>
          <p:nvPr/>
        </p:nvSpPr>
        <p:spPr>
          <a:xfrm>
            <a:off x="1207475" y="1154250"/>
            <a:ext cx="6835500" cy="2835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Barlow"/>
              <a:buChar char="-"/>
            </a:pPr>
            <a:r>
              <a:rPr lang="en" sz="1700">
                <a:solidFill>
                  <a:schemeClr val="dk1"/>
                </a:solidFill>
                <a:latin typeface="Barlow"/>
                <a:ea typeface="Barlow"/>
                <a:cs typeface="Barlow"/>
                <a:sym typeface="Barlow"/>
              </a:rPr>
              <a:t>At first, we didn’t use target network we use the lab code</a:t>
            </a:r>
            <a:endParaRPr sz="1700">
              <a:solidFill>
                <a:schemeClr val="dk1"/>
              </a:solidFill>
              <a:latin typeface="Barlow"/>
              <a:ea typeface="Barlow"/>
              <a:cs typeface="Barlow"/>
              <a:sym typeface="Barlow"/>
            </a:endParaRPr>
          </a:p>
          <a:p>
            <a:pPr indent="0" lvl="0" marL="457200" rtl="0" algn="l">
              <a:spcBef>
                <a:spcPts val="0"/>
              </a:spcBef>
              <a:spcAft>
                <a:spcPts val="0"/>
              </a:spcAft>
              <a:buNone/>
            </a:pPr>
            <a:r>
              <a:t/>
            </a:r>
            <a:endParaRPr sz="1700">
              <a:solidFill>
                <a:schemeClr val="dk1"/>
              </a:solidFill>
              <a:latin typeface="Barlow"/>
              <a:ea typeface="Barlow"/>
              <a:cs typeface="Barlow"/>
              <a:sym typeface="Barlow"/>
            </a:endParaRPr>
          </a:p>
          <a:p>
            <a:pPr indent="-336550" lvl="0" marL="457200" rtl="0" algn="l">
              <a:spcBef>
                <a:spcPts val="0"/>
              </a:spcBef>
              <a:spcAft>
                <a:spcPts val="0"/>
              </a:spcAft>
              <a:buClr>
                <a:schemeClr val="dk1"/>
              </a:buClr>
              <a:buSzPts val="1700"/>
              <a:buFont typeface="Barlow"/>
              <a:buChar char="-"/>
            </a:pPr>
            <a:r>
              <a:rPr lang="en" sz="1700">
                <a:solidFill>
                  <a:schemeClr val="dk1"/>
                </a:solidFill>
                <a:latin typeface="Barlow"/>
                <a:ea typeface="Barlow"/>
                <a:cs typeface="Barlow"/>
                <a:sym typeface="Barlow"/>
              </a:rPr>
              <a:t>After that we decided to try target network with the </a:t>
            </a:r>
            <a:r>
              <a:rPr lang="en" sz="1700">
                <a:solidFill>
                  <a:schemeClr val="dk1"/>
                </a:solidFill>
                <a:latin typeface="Barlow"/>
                <a:ea typeface="Barlow"/>
                <a:cs typeface="Barlow"/>
                <a:sym typeface="Barlow"/>
              </a:rPr>
              <a:t>implementation</a:t>
            </a:r>
            <a:r>
              <a:rPr lang="en" sz="1700">
                <a:solidFill>
                  <a:schemeClr val="dk1"/>
                </a:solidFill>
                <a:latin typeface="Barlow"/>
                <a:ea typeface="Barlow"/>
                <a:cs typeface="Barlow"/>
                <a:sym typeface="Barlow"/>
              </a:rPr>
              <a:t> of school using DQ in the school lab code.</a:t>
            </a:r>
            <a:endParaRPr sz="1700">
              <a:solidFill>
                <a:schemeClr val="dk1"/>
              </a:solidFill>
              <a:latin typeface="Barlow"/>
              <a:ea typeface="Barlow"/>
              <a:cs typeface="Barlow"/>
              <a:sym typeface="Barlow"/>
            </a:endParaRPr>
          </a:p>
          <a:p>
            <a:pPr indent="0" lvl="0" marL="457200" rtl="0" algn="l">
              <a:spcBef>
                <a:spcPts val="0"/>
              </a:spcBef>
              <a:spcAft>
                <a:spcPts val="0"/>
              </a:spcAft>
              <a:buNone/>
            </a:pPr>
            <a:r>
              <a:t/>
            </a:r>
            <a:endParaRPr sz="1700">
              <a:solidFill>
                <a:schemeClr val="dk1"/>
              </a:solidFill>
              <a:latin typeface="Barlow"/>
              <a:ea typeface="Barlow"/>
              <a:cs typeface="Barlow"/>
              <a:sym typeface="Barlow"/>
            </a:endParaRPr>
          </a:p>
          <a:p>
            <a:pPr indent="-336550" lvl="0" marL="457200" rtl="0" algn="l">
              <a:spcBef>
                <a:spcPts val="0"/>
              </a:spcBef>
              <a:spcAft>
                <a:spcPts val="0"/>
              </a:spcAft>
              <a:buClr>
                <a:schemeClr val="dk1"/>
              </a:buClr>
              <a:buSzPts val="1700"/>
              <a:buFont typeface="Barlow"/>
              <a:buChar char="-"/>
            </a:pPr>
            <a:r>
              <a:rPr lang="en" sz="1700">
                <a:solidFill>
                  <a:schemeClr val="dk1"/>
                </a:solidFill>
                <a:latin typeface="Barlow"/>
                <a:ea typeface="Barlow"/>
                <a:cs typeface="Barlow"/>
                <a:sym typeface="Barlow"/>
              </a:rPr>
              <a:t>After that we utilized replay buffer.</a:t>
            </a:r>
            <a:endParaRPr sz="1700">
              <a:solidFill>
                <a:schemeClr val="dk1"/>
              </a:solidFill>
              <a:latin typeface="Barlow"/>
              <a:ea typeface="Barlow"/>
              <a:cs typeface="Barlow"/>
              <a:sym typeface="Barlow"/>
            </a:endParaRPr>
          </a:p>
          <a:p>
            <a:pPr indent="0" lvl="0" marL="457200" rtl="0" algn="l">
              <a:spcBef>
                <a:spcPts val="0"/>
              </a:spcBef>
              <a:spcAft>
                <a:spcPts val="0"/>
              </a:spcAft>
              <a:buNone/>
            </a:pPr>
            <a:r>
              <a:t/>
            </a:r>
            <a:endParaRPr sz="1700">
              <a:solidFill>
                <a:schemeClr val="dk1"/>
              </a:solidFill>
              <a:latin typeface="Barlow"/>
              <a:ea typeface="Barlow"/>
              <a:cs typeface="Barlow"/>
              <a:sym typeface="Barlow"/>
            </a:endParaRPr>
          </a:p>
          <a:p>
            <a:pPr indent="-336550" lvl="0" marL="457200" rtl="0" algn="l">
              <a:spcBef>
                <a:spcPts val="0"/>
              </a:spcBef>
              <a:spcAft>
                <a:spcPts val="0"/>
              </a:spcAft>
              <a:buClr>
                <a:schemeClr val="dk1"/>
              </a:buClr>
              <a:buSzPts val="1700"/>
              <a:buFont typeface="Barlow"/>
              <a:buChar char="-"/>
            </a:pPr>
            <a:r>
              <a:rPr lang="en" sz="1700">
                <a:solidFill>
                  <a:schemeClr val="dk1"/>
                </a:solidFill>
                <a:latin typeface="Barlow"/>
                <a:ea typeface="Barlow"/>
                <a:cs typeface="Barlow"/>
                <a:sym typeface="Barlow"/>
              </a:rPr>
              <a:t>We then further improved baseline model 2 and baseline model 3</a:t>
            </a:r>
            <a:endParaRPr sz="1700">
              <a:solidFill>
                <a:schemeClr val="dk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1858950" y="2870650"/>
            <a:ext cx="54261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Application of RL</a:t>
            </a:r>
            <a:endParaRPr/>
          </a:p>
        </p:txBody>
      </p:sp>
      <p:sp>
        <p:nvSpPr>
          <p:cNvPr id="220" name="Google Shape;220;p31"/>
          <p:cNvSpPr txBox="1"/>
          <p:nvPr>
            <p:ph idx="2" type="title"/>
          </p:nvPr>
        </p:nvSpPr>
        <p:spPr>
          <a:xfrm>
            <a:off x="4013250" y="1696850"/>
            <a:ext cx="1117500" cy="57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dk1"/>
                </a:solidFill>
              </a:rPr>
              <a:t>02</a:t>
            </a:r>
            <a:endParaRPr>
              <a:solidFill>
                <a:schemeClr val="dk1"/>
              </a:solidFill>
            </a:endParaRPr>
          </a:p>
        </p:txBody>
      </p:sp>
      <p:cxnSp>
        <p:nvCxnSpPr>
          <p:cNvPr id="221" name="Google Shape;221;p31"/>
          <p:cNvCxnSpPr/>
          <p:nvPr/>
        </p:nvCxnSpPr>
        <p:spPr>
          <a:xfrm>
            <a:off x="2793750" y="2571750"/>
            <a:ext cx="35565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1</a:t>
            </a:r>
            <a:endParaRPr/>
          </a:p>
        </p:txBody>
      </p:sp>
      <p:sp>
        <p:nvSpPr>
          <p:cNvPr id="227" name="Google Shape;227;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8" name="Google Shape;228;p32"/>
          <p:cNvSpPr txBox="1"/>
          <p:nvPr>
            <p:ph idx="1" type="subTitle"/>
          </p:nvPr>
        </p:nvSpPr>
        <p:spPr>
          <a:xfrm>
            <a:off x="1127450" y="1021850"/>
            <a:ext cx="6743100" cy="24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0" lang="en" sz="1500"/>
              <a:t>Neural Network: Generally, in here, we tried to set the neural network to as simple as possible to see how much it needs and require here generally, hence we have a 2 dense layer vanila model here</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rPr b="0" lang="en" sz="1500"/>
              <a:t>Remember method: As we state earlier, Reinforcement Learning requires remember to store experiences such as the state action reward, next start and done</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rPr b="0" lang="en" sz="1500"/>
              <a:t>Choose action: This is to decide whether to take a random action or the best action based on the epsilon value which overtime will decrease</a:t>
            </a:r>
            <a:endParaRPr b="0" sz="1500"/>
          </a:p>
          <a:p>
            <a:pPr indent="-323850" lvl="0" marL="457200" rtl="0" algn="l">
              <a:spcBef>
                <a:spcPts val="0"/>
              </a:spcBef>
              <a:spcAft>
                <a:spcPts val="0"/>
              </a:spcAft>
              <a:buSzPts val="1500"/>
              <a:buChar char="-"/>
            </a:pPr>
            <a:r>
              <a:rPr b="0" lang="en" sz="1500"/>
              <a:t>The agent here learn by trial and error and random sampling base on past experiences which reduces correlation between experiences and stabilises learning</a:t>
            </a:r>
            <a:endParaRPr b="0" sz="1500"/>
          </a:p>
          <a:p>
            <a:pPr indent="-323850" lvl="0" marL="457200" rtl="0" algn="l">
              <a:spcBef>
                <a:spcPts val="0"/>
              </a:spcBef>
              <a:spcAft>
                <a:spcPts val="0"/>
              </a:spcAft>
              <a:buSzPts val="1500"/>
              <a:buChar char="-"/>
            </a:pPr>
            <a:r>
              <a:rPr b="0" lang="en" sz="1500"/>
              <a:t>Epsilon decay reduce the amount of random action selection as the agent become more trained</a:t>
            </a:r>
            <a:endParaRPr b="0" sz="1500"/>
          </a:p>
          <a:p>
            <a:pPr indent="0" lvl="0" marL="0" rtl="0" algn="l">
              <a:spcBef>
                <a:spcPts val="0"/>
              </a:spcBef>
              <a:spcAft>
                <a:spcPts val="0"/>
              </a:spcAft>
              <a:buNone/>
            </a:pPr>
            <a:r>
              <a:t/>
            </a:r>
            <a:endParaRPr b="0"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1</a:t>
            </a:r>
            <a:endParaRPr/>
          </a:p>
        </p:txBody>
      </p:sp>
      <p:sp>
        <p:nvSpPr>
          <p:cNvPr id="234" name="Google Shape;234;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5" name="Google Shape;235;p33"/>
          <p:cNvSpPr txBox="1"/>
          <p:nvPr>
            <p:ph idx="1" type="subTitle"/>
          </p:nvPr>
        </p:nvSpPr>
        <p:spPr>
          <a:xfrm>
            <a:off x="1200450" y="989300"/>
            <a:ext cx="6743100" cy="24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0" lang="en" sz="1500" u="sng"/>
              <a:t>Key Ideas</a:t>
            </a:r>
            <a:endParaRPr b="0" sz="1500" u="sng"/>
          </a:p>
          <a:p>
            <a:pPr indent="-323850" lvl="0" marL="457200" rtl="0" algn="l">
              <a:spcBef>
                <a:spcPts val="0"/>
              </a:spcBef>
              <a:spcAft>
                <a:spcPts val="0"/>
              </a:spcAft>
              <a:buSzPts val="1500"/>
              <a:buAutoNum type="arabicPeriod"/>
            </a:pPr>
            <a:r>
              <a:rPr b="0" lang="en" sz="1500"/>
              <a:t>This learns to </a:t>
            </a:r>
            <a:r>
              <a:rPr b="0" lang="en" sz="1500"/>
              <a:t>performs</a:t>
            </a:r>
            <a:r>
              <a:rPr b="0" lang="en" sz="1500"/>
              <a:t> action to maximise total rewards.</a:t>
            </a:r>
            <a:endParaRPr b="0" sz="1500"/>
          </a:p>
          <a:p>
            <a:pPr indent="-323850" lvl="0" marL="457200" rtl="0" algn="l">
              <a:spcBef>
                <a:spcPts val="0"/>
              </a:spcBef>
              <a:spcAft>
                <a:spcPts val="0"/>
              </a:spcAft>
              <a:buSzPts val="1500"/>
              <a:buAutoNum type="arabicPeriod"/>
            </a:pPr>
            <a:r>
              <a:rPr b="0" lang="en" sz="1500"/>
              <a:t>Deque is used to store experiences allowing the agent to learn from past actions, rewards and outcomes.</a:t>
            </a:r>
            <a:endParaRPr b="0" sz="1500"/>
          </a:p>
          <a:p>
            <a:pPr indent="-323850" lvl="0" marL="457200" rtl="0" algn="l">
              <a:spcBef>
                <a:spcPts val="0"/>
              </a:spcBef>
              <a:spcAft>
                <a:spcPts val="0"/>
              </a:spcAft>
              <a:buSzPts val="1500"/>
              <a:buAutoNum type="arabicPeriod"/>
            </a:pPr>
            <a:r>
              <a:rPr b="0" lang="en" sz="1500"/>
              <a:t>Discrete action space was used to samples and decide to best course of action at each step</a:t>
            </a:r>
            <a:endParaRPr b="0" sz="1500"/>
          </a:p>
          <a:p>
            <a:pPr indent="0" lvl="0" marL="0" rtl="0" algn="l">
              <a:spcBef>
                <a:spcPts val="0"/>
              </a:spcBef>
              <a:spcAft>
                <a:spcPts val="0"/>
              </a:spcAft>
              <a:buNone/>
            </a:pPr>
            <a:r>
              <a:rPr b="0" lang="en" sz="1500"/>
              <a:t>In terms of policy,</a:t>
            </a:r>
            <a:endParaRPr b="0" sz="1500"/>
          </a:p>
          <a:p>
            <a:pPr indent="-323850" lvl="0" marL="457200" rtl="0" algn="l">
              <a:spcBef>
                <a:spcPts val="0"/>
              </a:spcBef>
              <a:spcAft>
                <a:spcPts val="0"/>
              </a:spcAft>
              <a:buSzPts val="1500"/>
              <a:buAutoNum type="arabicPeriod"/>
            </a:pPr>
            <a:r>
              <a:rPr b="0" lang="en" sz="1500"/>
              <a:t>Epsilon greedy strategy was used, balancing exploration and exploitation and as the agent learns more about the </a:t>
            </a:r>
            <a:r>
              <a:rPr b="0" lang="en" sz="1500"/>
              <a:t>environment</a:t>
            </a:r>
            <a:r>
              <a:rPr b="0" lang="en" sz="1500"/>
              <a:t>, the epsilon decays shifts from exploration to exploitation</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rPr b="0" lang="en" sz="1500"/>
              <a:t>The replay method then utilizes these samples to perform gradient descent on difference between predicted Q values and target Q values, improving the model policy over time</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rPr b="0" lang="en" sz="1500"/>
              <a:t>The trainer class sets the running the agent</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t/>
            </a:r>
            <a:endParaRPr b="0"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720000" y="3473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Baseline 1</a:t>
            </a:r>
            <a:endParaRPr/>
          </a:p>
        </p:txBody>
      </p:sp>
      <p:sp>
        <p:nvSpPr>
          <p:cNvPr id="241" name="Google Shape;241;p3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2" name="Google Shape;242;p34"/>
          <p:cNvPicPr preferRelativeResize="0"/>
          <p:nvPr/>
        </p:nvPicPr>
        <p:blipFill>
          <a:blip r:embed="rId3">
            <a:alphaModFix/>
          </a:blip>
          <a:stretch>
            <a:fillRect/>
          </a:stretch>
        </p:blipFill>
        <p:spPr>
          <a:xfrm>
            <a:off x="2472475" y="1018062"/>
            <a:ext cx="4453449" cy="2793576"/>
          </a:xfrm>
          <a:prstGeom prst="rect">
            <a:avLst/>
          </a:prstGeom>
          <a:noFill/>
          <a:ln>
            <a:noFill/>
          </a:ln>
        </p:spPr>
      </p:pic>
      <p:sp>
        <p:nvSpPr>
          <p:cNvPr id="243" name="Google Shape;243;p34"/>
          <p:cNvSpPr txBox="1"/>
          <p:nvPr/>
        </p:nvSpPr>
        <p:spPr>
          <a:xfrm>
            <a:off x="2151525" y="3965675"/>
            <a:ext cx="59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Barlow"/>
                <a:ea typeface="Barlow"/>
                <a:cs typeface="Barlow"/>
                <a:sym typeface="Barlow"/>
              </a:rPr>
              <a:t>The score per episode fluctuates greatly while the average score per episode drops then slowly increases.</a:t>
            </a:r>
            <a:endParaRPr sz="1500">
              <a:solidFill>
                <a:schemeClr val="dk1"/>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Cabin Fever Syndrome by Slidesgo">
  <a:themeElements>
    <a:clrScheme name="Simple Light">
      <a:dk1>
        <a:srgbClr val="FFFFFF"/>
      </a:dk1>
      <a:lt1>
        <a:srgbClr val="191919"/>
      </a:lt1>
      <a:dk2>
        <a:srgbClr val="B7B7B7"/>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